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15"/>
  </p:notesMasterIdLst>
  <p:sldIdLst>
    <p:sldId id="313" r:id="rId5"/>
    <p:sldId id="339" r:id="rId6"/>
    <p:sldId id="425" r:id="rId7"/>
    <p:sldId id="365" r:id="rId8"/>
    <p:sldId id="366" r:id="rId9"/>
    <p:sldId id="387" r:id="rId10"/>
    <p:sldId id="388" r:id="rId11"/>
    <p:sldId id="426" r:id="rId12"/>
    <p:sldId id="367" r:id="rId13"/>
    <p:sldId id="424" r:id="rId14"/>
  </p:sldIdLst>
  <p:sldSz cx="12192000" cy="6858000"/>
  <p:notesSz cx="6858000" cy="9144000"/>
  <p:embeddedFontLst>
    <p:embeddedFont>
      <p:font typeface="Arial Black" panose="020B0A04020102020204" pitchFamily="34" charset="0"/>
      <p:regular r:id="rId16"/>
      <p:bold r:id="rId17"/>
    </p:embeddedFont>
    <p:embeddedFont>
      <p:font typeface="Tahoma" panose="020B0604030504040204" pitchFamily="3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84" roundtripDataSignature="AMtx7mihhnFVPkSM2loAJ8qV3NqGW4y+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5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5B37F-E969-4564-8ACE-CBE4068FA9D1}" v="80" dt="2025-10-30T14:25:35.252"/>
  </p1510:revLst>
</p1510:revInfo>
</file>

<file path=ppt/tableStyles.xml><?xml version="1.0" encoding="utf-8"?>
<a:tblStyleLst xmlns:a="http://schemas.openxmlformats.org/drawingml/2006/main" def="{0C5AA8A4-19AF-4445-8A8D-ACB0D45872B6}">
  <a:tblStyle styleId="{0C5AA8A4-19AF-4445-8A8D-ACB0D45872B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0375" autoAdjust="0"/>
  </p:normalViewPr>
  <p:slideViewPr>
    <p:cSldViewPr snapToGrid="0">
      <p:cViewPr varScale="1">
        <p:scale>
          <a:sx n="49" d="100"/>
          <a:sy n="49" d="100"/>
        </p:scale>
        <p:origin x="552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85" Type="http://schemas.openxmlformats.org/officeDocument/2006/relationships/presProps" Target="presProps.xml"/><Relationship Id="rId3" Type="http://schemas.openxmlformats.org/officeDocument/2006/relationships/customXml" Target="../customXml/item3.xml"/><Relationship Id="rId84" Type="http://customschemas.google.com/relationships/presentationmetadata" Target="metadata"/><Relationship Id="rId89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88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8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90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86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VALASEK" userId="S::l.valasek@urbilog.com::160987ee-5c07-496b-ae84-0a22b7c799b0" providerId="AD" clId="Web-{90B0BE6C-530E-5F75-2380-C6A41AB91EBB}"/>
    <pc:docChg chg="addSld delSld modSld sldOrd">
      <pc:chgData name="Laura VALASEK" userId="S::l.valasek@urbilog.com::160987ee-5c07-496b-ae84-0a22b7c799b0" providerId="AD" clId="Web-{90B0BE6C-530E-5F75-2380-C6A41AB91EBB}" dt="2025-10-21T14:52:24.373" v="13"/>
      <pc:docMkLst>
        <pc:docMk/>
      </pc:docMkLst>
      <pc:sldChg chg="modSp">
        <pc:chgData name="Laura VALASEK" userId="S::l.valasek@urbilog.com::160987ee-5c07-496b-ae84-0a22b7c799b0" providerId="AD" clId="Web-{90B0BE6C-530E-5F75-2380-C6A41AB91EBB}" dt="2025-10-21T14:15:56.089" v="9" actId="1076"/>
        <pc:sldMkLst>
          <pc:docMk/>
          <pc:sldMk cId="2083659672" sldId="355"/>
        </pc:sldMkLst>
      </pc:sldChg>
      <pc:sldChg chg="modSp">
        <pc:chgData name="Laura VALASEK" userId="S::l.valasek@urbilog.com::160987ee-5c07-496b-ae84-0a22b7c799b0" providerId="AD" clId="Web-{90B0BE6C-530E-5F75-2380-C6A41AB91EBB}" dt="2025-10-21T14:29:08.382" v="12" actId="1076"/>
        <pc:sldMkLst>
          <pc:docMk/>
          <pc:sldMk cId="3125795772" sldId="356"/>
        </pc:sldMkLst>
      </pc:sldChg>
      <pc:sldChg chg="modSp">
        <pc:chgData name="Laura VALASEK" userId="S::l.valasek@urbilog.com::160987ee-5c07-496b-ae84-0a22b7c799b0" providerId="AD" clId="Web-{90B0BE6C-530E-5F75-2380-C6A41AB91EBB}" dt="2025-10-21T14:05:54.358" v="1"/>
        <pc:sldMkLst>
          <pc:docMk/>
          <pc:sldMk cId="1022850500" sldId="365"/>
        </pc:sldMkLst>
      </pc:sldChg>
      <pc:sldChg chg="modSp">
        <pc:chgData name="Laura VALASEK" userId="S::l.valasek@urbilog.com::160987ee-5c07-496b-ae84-0a22b7c799b0" providerId="AD" clId="Web-{90B0BE6C-530E-5F75-2380-C6A41AB91EBB}" dt="2025-10-21T14:11:26.512" v="8" actId="1076"/>
        <pc:sldMkLst>
          <pc:docMk/>
          <pc:sldMk cId="1025978798" sldId="366"/>
        </pc:sldMkLst>
        <pc:spChg chg="mod">
          <ac:chgData name="Laura VALASEK" userId="S::l.valasek@urbilog.com::160987ee-5c07-496b-ae84-0a22b7c799b0" providerId="AD" clId="Web-{90B0BE6C-530E-5F75-2380-C6A41AB91EBB}" dt="2025-10-21T14:09:03.889" v="3"/>
          <ac:spMkLst>
            <pc:docMk/>
            <pc:sldMk cId="1025978798" sldId="366"/>
            <ac:spMk id="8" creationId="{2D8695DC-88F7-04CA-D588-8F679BE5B37F}"/>
          </ac:spMkLst>
        </pc:spChg>
      </pc:sldChg>
      <pc:sldChg chg="modSp mod modClrScheme chgLayout">
        <pc:chgData name="Laura VALASEK" userId="S::l.valasek@urbilog.com::160987ee-5c07-496b-ae84-0a22b7c799b0" providerId="AD" clId="Web-{90B0BE6C-530E-5F75-2380-C6A41AB91EBB}" dt="2025-10-21T14:10:01.107" v="7"/>
        <pc:sldMkLst>
          <pc:docMk/>
          <pc:sldMk cId="2994100670" sldId="387"/>
        </pc:sldMkLst>
        <pc:spChg chg="mod ord">
          <ac:chgData name="Laura VALASEK" userId="S::l.valasek@urbilog.com::160987ee-5c07-496b-ae84-0a22b7c799b0" providerId="AD" clId="Web-{90B0BE6C-530E-5F75-2380-C6A41AB91EBB}" dt="2025-10-21T14:10:01.107" v="7"/>
          <ac:spMkLst>
            <pc:docMk/>
            <pc:sldMk cId="2994100670" sldId="387"/>
            <ac:spMk id="4" creationId="{0F1CC19C-B2F5-B338-D56E-E14463698C39}"/>
          </ac:spMkLst>
        </pc:spChg>
      </pc:sldChg>
      <pc:sldChg chg="ord">
        <pc:chgData name="Laura VALASEK" userId="S::l.valasek@urbilog.com::160987ee-5c07-496b-ae84-0a22b7c799b0" providerId="AD" clId="Web-{90B0BE6C-530E-5F75-2380-C6A41AB91EBB}" dt="2025-10-21T14:52:24.373" v="13"/>
        <pc:sldMkLst>
          <pc:docMk/>
          <pc:sldMk cId="2119175688" sldId="422"/>
        </pc:sldMkLst>
      </pc:sldChg>
    </pc:docChg>
  </pc:docChgLst>
  <pc:docChgLst>
    <pc:chgData name="Alix LARGE" userId="48bf3e38-fb59-4228-a029-bb53f55eef0e" providerId="ADAL" clId="{5F1E7794-2993-4938-A3B8-249AD9CA4448}"/>
    <pc:docChg chg="undo custSel addSld delSld modSld sldOrd modMainMaster">
      <pc:chgData name="Alix LARGE" userId="48bf3e38-fb59-4228-a029-bb53f55eef0e" providerId="ADAL" clId="{5F1E7794-2993-4938-A3B8-249AD9CA4448}" dt="2025-10-30T14:27:33.606" v="4852" actId="1076"/>
      <pc:docMkLst>
        <pc:docMk/>
      </pc:docMkLst>
      <pc:sldChg chg="modSp del mod">
        <pc:chgData name="Alix LARGE" userId="48bf3e38-fb59-4228-a029-bb53f55eef0e" providerId="ADAL" clId="{5F1E7794-2993-4938-A3B8-249AD9CA4448}" dt="2025-10-30T12:22:35.212" v="3923" actId="47"/>
        <pc:sldMkLst>
          <pc:docMk/>
          <pc:sldMk cId="0" sldId="290"/>
        </pc:sldMkLst>
      </pc:sldChg>
      <pc:sldChg chg="modSp del mod">
        <pc:chgData name="Alix LARGE" userId="48bf3e38-fb59-4228-a029-bb53f55eef0e" providerId="ADAL" clId="{5F1E7794-2993-4938-A3B8-249AD9CA4448}" dt="2025-10-30T12:47:10.169" v="4412" actId="47"/>
        <pc:sldMkLst>
          <pc:docMk/>
          <pc:sldMk cId="0" sldId="312"/>
        </pc:sldMkLst>
      </pc:sldChg>
      <pc:sldChg chg="delSp modSp mod">
        <pc:chgData name="Alix LARGE" userId="48bf3e38-fb59-4228-a029-bb53f55eef0e" providerId="ADAL" clId="{5F1E7794-2993-4938-A3B8-249AD9CA4448}" dt="2025-10-30T14:14:48.373" v="4711" actId="20577"/>
        <pc:sldMkLst>
          <pc:docMk/>
          <pc:sldMk cId="4265581069" sldId="313"/>
        </pc:sldMkLst>
        <pc:spChg chg="del mod">
          <ac:chgData name="Alix LARGE" userId="48bf3e38-fb59-4228-a029-bb53f55eef0e" providerId="ADAL" clId="{5F1E7794-2993-4938-A3B8-249AD9CA4448}" dt="2025-10-30T13:59:23.570" v="4433" actId="478"/>
          <ac:spMkLst>
            <pc:docMk/>
            <pc:sldMk cId="4265581069" sldId="313"/>
            <ac:spMk id="2" creationId="{86148DE3-4479-5A56-12F3-0B9A82A28F9A}"/>
          </ac:spMkLst>
        </pc:spChg>
        <pc:spChg chg="mod">
          <ac:chgData name="Alix LARGE" userId="48bf3e38-fb59-4228-a029-bb53f55eef0e" providerId="ADAL" clId="{5F1E7794-2993-4938-A3B8-249AD9CA4448}" dt="2025-10-30T14:14:48.373" v="4711" actId="20577"/>
          <ac:spMkLst>
            <pc:docMk/>
            <pc:sldMk cId="4265581069" sldId="313"/>
            <ac:spMk id="277" creationId="{00000000-0000-0000-0000-000000000000}"/>
          </ac:spMkLst>
        </pc:spChg>
      </pc:sldChg>
      <pc:sldChg chg="modSp del mod">
        <pc:chgData name="Alix LARGE" userId="48bf3e38-fb59-4228-a029-bb53f55eef0e" providerId="ADAL" clId="{5F1E7794-2993-4938-A3B8-249AD9CA4448}" dt="2025-10-30T12:16:15.541" v="3702" actId="47"/>
        <pc:sldMkLst>
          <pc:docMk/>
          <pc:sldMk cId="1089629665" sldId="314"/>
        </pc:sldMkLst>
      </pc:sldChg>
      <pc:sldChg chg="modSp del mod">
        <pc:chgData name="Alix LARGE" userId="48bf3e38-fb59-4228-a029-bb53f55eef0e" providerId="ADAL" clId="{5F1E7794-2993-4938-A3B8-249AD9CA4448}" dt="2025-10-30T12:16:17.164" v="3703" actId="47"/>
        <pc:sldMkLst>
          <pc:docMk/>
          <pc:sldMk cId="1091478141" sldId="328"/>
        </pc:sldMkLst>
      </pc:sldChg>
      <pc:sldChg chg="modSp del mod">
        <pc:chgData name="Alix LARGE" userId="48bf3e38-fb59-4228-a029-bb53f55eef0e" providerId="ADAL" clId="{5F1E7794-2993-4938-A3B8-249AD9CA4448}" dt="2025-10-30T12:21:45.978" v="3900" actId="47"/>
        <pc:sldMkLst>
          <pc:docMk/>
          <pc:sldMk cId="1201432120" sldId="338"/>
        </pc:sldMkLst>
      </pc:sldChg>
      <pc:sldChg chg="addSp delSp modSp mod ord modNotesTx">
        <pc:chgData name="Alix LARGE" userId="48bf3e38-fb59-4228-a029-bb53f55eef0e" providerId="ADAL" clId="{5F1E7794-2993-4938-A3B8-249AD9CA4448}" dt="2025-10-30T14:20:07.063" v="4727" actId="478"/>
        <pc:sldMkLst>
          <pc:docMk/>
          <pc:sldMk cId="611558300" sldId="339"/>
        </pc:sldMkLst>
        <pc:spChg chg="mod ord">
          <ac:chgData name="Alix LARGE" userId="48bf3e38-fb59-4228-a029-bb53f55eef0e" providerId="ADAL" clId="{5F1E7794-2993-4938-A3B8-249AD9CA4448}" dt="2025-10-30T14:18:54.749" v="4721" actId="13244"/>
          <ac:spMkLst>
            <pc:docMk/>
            <pc:sldMk cId="611558300" sldId="339"/>
            <ac:spMk id="7" creationId="{AA45256B-DB52-35DD-74C0-55E305081497}"/>
          </ac:spMkLst>
        </pc:spChg>
        <pc:spChg chg="add del mod">
          <ac:chgData name="Alix LARGE" userId="48bf3e38-fb59-4228-a029-bb53f55eef0e" providerId="ADAL" clId="{5F1E7794-2993-4938-A3B8-249AD9CA4448}" dt="2025-10-30T14:03:58.232" v="4549" actId="478"/>
          <ac:spMkLst>
            <pc:docMk/>
            <pc:sldMk cId="611558300" sldId="339"/>
            <ac:spMk id="10" creationId="{7627DCFB-9C09-67BF-E290-9E5B907CAE8C}"/>
          </ac:spMkLst>
        </pc:spChg>
        <pc:spChg chg="add del mod">
          <ac:chgData name="Alix LARGE" userId="48bf3e38-fb59-4228-a029-bb53f55eef0e" providerId="ADAL" clId="{5F1E7794-2993-4938-A3B8-249AD9CA4448}" dt="2025-10-30T14:06:11.797" v="4566"/>
          <ac:spMkLst>
            <pc:docMk/>
            <pc:sldMk cId="611558300" sldId="339"/>
            <ac:spMk id="21" creationId="{B3E6B684-7222-1E2E-4428-A8AEE94EA551}"/>
          </ac:spMkLst>
        </pc:spChg>
        <pc:spChg chg="add mod ord">
          <ac:chgData name="Alix LARGE" userId="48bf3e38-fb59-4228-a029-bb53f55eef0e" providerId="ADAL" clId="{5F1E7794-2993-4938-A3B8-249AD9CA4448}" dt="2025-10-30T14:19:25.446" v="4725" actId="13244"/>
          <ac:spMkLst>
            <pc:docMk/>
            <pc:sldMk cId="611558300" sldId="339"/>
            <ac:spMk id="22" creationId="{403782CE-BA2A-B4A4-C8A0-72338461FBB8}"/>
          </ac:spMkLst>
        </pc:spChg>
        <pc:spChg chg="mod ord">
          <ac:chgData name="Alix LARGE" userId="48bf3e38-fb59-4228-a029-bb53f55eef0e" providerId="ADAL" clId="{5F1E7794-2993-4938-A3B8-249AD9CA4448}" dt="2025-10-30T14:19:09.971" v="4723" actId="13244"/>
          <ac:spMkLst>
            <pc:docMk/>
            <pc:sldMk cId="611558300" sldId="339"/>
            <ac:spMk id="790" creationId="{563DC54C-8DEB-80C0-2A84-4DCA7CEE06C9}"/>
          </ac:spMkLst>
        </pc:spChg>
        <pc:spChg chg="mod">
          <ac:chgData name="Alix LARGE" userId="48bf3e38-fb59-4228-a029-bb53f55eef0e" providerId="ADAL" clId="{5F1E7794-2993-4938-A3B8-249AD9CA4448}" dt="2025-10-30T14:08:25.407" v="4665" actId="1076"/>
          <ac:spMkLst>
            <pc:docMk/>
            <pc:sldMk cId="611558300" sldId="339"/>
            <ac:spMk id="795" creationId="{5E53F30B-7B8C-7DDA-6D40-4D5B957A49F5}"/>
          </ac:spMkLst>
        </pc:spChg>
        <pc:grpChg chg="del">
          <ac:chgData name="Alix LARGE" userId="48bf3e38-fb59-4228-a029-bb53f55eef0e" providerId="ADAL" clId="{5F1E7794-2993-4938-A3B8-249AD9CA4448}" dt="2025-10-30T14:20:07.063" v="4727" actId="478"/>
          <ac:grpSpMkLst>
            <pc:docMk/>
            <pc:sldMk cId="611558300" sldId="339"/>
            <ac:grpSpMk id="5" creationId="{8C3D46D8-56A0-D638-288B-509FD4357E39}"/>
          </ac:grpSpMkLst>
        </pc:grpChg>
        <pc:grpChg chg="del">
          <ac:chgData name="Alix LARGE" userId="48bf3e38-fb59-4228-a029-bb53f55eef0e" providerId="ADAL" clId="{5F1E7794-2993-4938-A3B8-249AD9CA4448}" dt="2025-10-30T14:20:06.035" v="4726" actId="478"/>
          <ac:grpSpMkLst>
            <pc:docMk/>
            <pc:sldMk cId="611558300" sldId="339"/>
            <ac:grpSpMk id="13" creationId="{A8E4A7A6-D0ED-6FAF-1551-542D41F0DCA0}"/>
          </ac:grpSpMkLst>
        </pc:grpChg>
        <pc:picChg chg="add del mod">
          <ac:chgData name="Alix LARGE" userId="48bf3e38-fb59-4228-a029-bb53f55eef0e" providerId="ADAL" clId="{5F1E7794-2993-4938-A3B8-249AD9CA4448}" dt="2025-10-30T14:04:00.532" v="4551" actId="478"/>
          <ac:picMkLst>
            <pc:docMk/>
            <pc:sldMk cId="611558300" sldId="339"/>
            <ac:picMk id="6" creationId="{50BD32BD-C91B-79BE-E74D-27BF565B43C0}"/>
          </ac:picMkLst>
        </pc:picChg>
        <pc:picChg chg="add del">
          <ac:chgData name="Alix LARGE" userId="48bf3e38-fb59-4228-a029-bb53f55eef0e" providerId="ADAL" clId="{5F1E7794-2993-4938-A3B8-249AD9CA4448}" dt="2025-10-30T12:28:30.444" v="4046" actId="478"/>
          <ac:picMkLst>
            <pc:docMk/>
            <pc:sldMk cId="611558300" sldId="339"/>
            <ac:picMk id="9" creationId="{5FE779F3-9C63-20A2-0745-7DD480D36098}"/>
          </ac:picMkLst>
        </pc:picChg>
        <pc:picChg chg="add del mod">
          <ac:chgData name="Alix LARGE" userId="48bf3e38-fb59-4228-a029-bb53f55eef0e" providerId="ADAL" clId="{5F1E7794-2993-4938-A3B8-249AD9CA4448}" dt="2025-10-30T14:03:59.731" v="4550" actId="478"/>
          <ac:picMkLst>
            <pc:docMk/>
            <pc:sldMk cId="611558300" sldId="339"/>
            <ac:picMk id="11" creationId="{04356770-43ED-1982-C0D6-10A6CE75BFB8}"/>
          </ac:picMkLst>
        </pc:picChg>
        <pc:picChg chg="add del mod">
          <ac:chgData name="Alix LARGE" userId="48bf3e38-fb59-4228-a029-bb53f55eef0e" providerId="ADAL" clId="{5F1E7794-2993-4938-A3B8-249AD9CA4448}" dt="2025-10-30T13:54:26.959" v="4425" actId="478"/>
          <ac:picMkLst>
            <pc:docMk/>
            <pc:sldMk cId="611558300" sldId="339"/>
            <ac:picMk id="16" creationId="{4F486FAF-5508-4D23-D782-DE17D8F2C0ED}"/>
          </ac:picMkLst>
        </pc:picChg>
        <pc:picChg chg="add del mod">
          <ac:chgData name="Alix LARGE" userId="48bf3e38-fb59-4228-a029-bb53f55eef0e" providerId="ADAL" clId="{5F1E7794-2993-4938-A3B8-249AD9CA4448}" dt="2025-10-30T14:02:58.428" v="4451" actId="478"/>
          <ac:picMkLst>
            <pc:docMk/>
            <pc:sldMk cId="611558300" sldId="339"/>
            <ac:picMk id="18" creationId="{77AF6ACC-B3D5-B57D-38A1-FB8D8043BBF3}"/>
          </ac:picMkLst>
        </pc:picChg>
        <pc:picChg chg="add mod">
          <ac:chgData name="Alix LARGE" userId="48bf3e38-fb59-4228-a029-bb53f55eef0e" providerId="ADAL" clId="{5F1E7794-2993-4938-A3B8-249AD9CA4448}" dt="2025-10-30T14:19:20.892" v="4724" actId="962"/>
          <ac:picMkLst>
            <pc:docMk/>
            <pc:sldMk cId="611558300" sldId="339"/>
            <ac:picMk id="20" creationId="{7F4EE912-DDA8-FE81-BCD7-225175C2161A}"/>
          </ac:picMkLst>
        </pc:picChg>
        <pc:picChg chg="add mod ord">
          <ac:chgData name="Alix LARGE" userId="48bf3e38-fb59-4228-a029-bb53f55eef0e" providerId="ADAL" clId="{5F1E7794-2993-4938-A3B8-249AD9CA4448}" dt="2025-10-30T14:18:26.923" v="4718"/>
          <ac:picMkLst>
            <pc:docMk/>
            <pc:sldMk cId="611558300" sldId="339"/>
            <ac:picMk id="24" creationId="{08A83E7E-2CE8-E4EC-83BA-A0A018F04D38}"/>
          </ac:picMkLst>
        </pc:picChg>
      </pc:sldChg>
      <pc:sldChg chg="addSp delSp modSp del mod modNotesTx">
        <pc:chgData name="Alix LARGE" userId="48bf3e38-fb59-4228-a029-bb53f55eef0e" providerId="ADAL" clId="{5F1E7794-2993-4938-A3B8-249AD9CA4448}" dt="2025-10-30T12:21:53.505" v="3901" actId="47"/>
        <pc:sldMkLst>
          <pc:docMk/>
          <pc:sldMk cId="2272295121" sldId="340"/>
        </pc:sldMkLst>
      </pc:sldChg>
      <pc:sldChg chg="addSp delSp modSp del mod modNotesTx">
        <pc:chgData name="Alix LARGE" userId="48bf3e38-fb59-4228-a029-bb53f55eef0e" providerId="ADAL" clId="{5F1E7794-2993-4938-A3B8-249AD9CA4448}" dt="2025-10-30T12:21:54.878" v="3902" actId="47"/>
        <pc:sldMkLst>
          <pc:docMk/>
          <pc:sldMk cId="1137804571" sldId="341"/>
        </pc:sldMkLst>
      </pc:sldChg>
      <pc:sldChg chg="modSp del mod">
        <pc:chgData name="Alix LARGE" userId="48bf3e38-fb59-4228-a029-bb53f55eef0e" providerId="ADAL" clId="{5F1E7794-2993-4938-A3B8-249AD9CA4448}" dt="2025-10-30T12:21:56.481" v="3903" actId="47"/>
        <pc:sldMkLst>
          <pc:docMk/>
          <pc:sldMk cId="2270712799" sldId="342"/>
        </pc:sldMkLst>
      </pc:sldChg>
      <pc:sldChg chg="delSp modSp del mod modNotesTx">
        <pc:chgData name="Alix LARGE" userId="48bf3e38-fb59-4228-a029-bb53f55eef0e" providerId="ADAL" clId="{5F1E7794-2993-4938-A3B8-249AD9CA4448}" dt="2025-10-30T12:21:58.359" v="3904" actId="47"/>
        <pc:sldMkLst>
          <pc:docMk/>
          <pc:sldMk cId="3334802011" sldId="343"/>
        </pc:sldMkLst>
      </pc:sldChg>
      <pc:sldChg chg="modSp del mod">
        <pc:chgData name="Alix LARGE" userId="48bf3e38-fb59-4228-a029-bb53f55eef0e" providerId="ADAL" clId="{5F1E7794-2993-4938-A3B8-249AD9CA4448}" dt="2025-10-30T12:22:10.712" v="3908" actId="47"/>
        <pc:sldMkLst>
          <pc:docMk/>
          <pc:sldMk cId="15120882" sldId="344"/>
        </pc:sldMkLst>
      </pc:sldChg>
      <pc:sldChg chg="modSp del mod modNotesTx">
        <pc:chgData name="Alix LARGE" userId="48bf3e38-fb59-4228-a029-bb53f55eef0e" providerId="ADAL" clId="{5F1E7794-2993-4938-A3B8-249AD9CA4448}" dt="2025-10-30T12:22:00.022" v="3905" actId="47"/>
        <pc:sldMkLst>
          <pc:docMk/>
          <pc:sldMk cId="1834312444" sldId="345"/>
        </pc:sldMkLst>
      </pc:sldChg>
      <pc:sldChg chg="modSp del mod">
        <pc:chgData name="Alix LARGE" userId="48bf3e38-fb59-4228-a029-bb53f55eef0e" providerId="ADAL" clId="{5F1E7794-2993-4938-A3B8-249AD9CA4448}" dt="2025-10-30T12:22:07.830" v="3906" actId="47"/>
        <pc:sldMkLst>
          <pc:docMk/>
          <pc:sldMk cId="3850073768" sldId="346"/>
        </pc:sldMkLst>
      </pc:sldChg>
      <pc:sldChg chg="addSp delSp modSp del mod modNotesTx">
        <pc:chgData name="Alix LARGE" userId="48bf3e38-fb59-4228-a029-bb53f55eef0e" providerId="ADAL" clId="{5F1E7794-2993-4938-A3B8-249AD9CA4448}" dt="2025-10-30T12:21:31.350" v="3896" actId="47"/>
        <pc:sldMkLst>
          <pc:docMk/>
          <pc:sldMk cId="3815416852" sldId="352"/>
        </pc:sldMkLst>
      </pc:sldChg>
      <pc:sldChg chg="del">
        <pc:chgData name="Alix LARGE" userId="48bf3e38-fb59-4228-a029-bb53f55eef0e" providerId="ADAL" clId="{5F1E7794-2993-4938-A3B8-249AD9CA4448}" dt="2025-10-28T11:08:47.730" v="558" actId="47"/>
        <pc:sldMkLst>
          <pc:docMk/>
          <pc:sldMk cId="3085488530" sldId="353"/>
        </pc:sldMkLst>
      </pc:sldChg>
      <pc:sldChg chg="delSp modSp del mod delAnim">
        <pc:chgData name="Alix LARGE" userId="48bf3e38-fb59-4228-a029-bb53f55eef0e" providerId="ADAL" clId="{5F1E7794-2993-4938-A3B8-249AD9CA4448}" dt="2025-10-28T11:08:35.628" v="557" actId="47"/>
        <pc:sldMkLst>
          <pc:docMk/>
          <pc:sldMk cId="1878233658" sldId="354"/>
        </pc:sldMkLst>
      </pc:sldChg>
      <pc:sldChg chg="modSp del mod">
        <pc:chgData name="Alix LARGE" userId="48bf3e38-fb59-4228-a029-bb53f55eef0e" providerId="ADAL" clId="{5F1E7794-2993-4938-A3B8-249AD9CA4448}" dt="2025-10-30T12:21:42.653" v="3898" actId="47"/>
        <pc:sldMkLst>
          <pc:docMk/>
          <pc:sldMk cId="2083659672" sldId="355"/>
        </pc:sldMkLst>
      </pc:sldChg>
      <pc:sldChg chg="modSp del mod">
        <pc:chgData name="Alix LARGE" userId="48bf3e38-fb59-4228-a029-bb53f55eef0e" providerId="ADAL" clId="{5F1E7794-2993-4938-A3B8-249AD9CA4448}" dt="2025-10-30T12:21:43.881" v="3899" actId="47"/>
        <pc:sldMkLst>
          <pc:docMk/>
          <pc:sldMk cId="3125795772" sldId="356"/>
        </pc:sldMkLst>
      </pc:sldChg>
      <pc:sldChg chg="modSp del mod">
        <pc:chgData name="Alix LARGE" userId="48bf3e38-fb59-4228-a029-bb53f55eef0e" providerId="ADAL" clId="{5F1E7794-2993-4938-A3B8-249AD9CA4448}" dt="2025-10-30T12:22:19.912" v="3916" actId="47"/>
        <pc:sldMkLst>
          <pc:docMk/>
          <pc:sldMk cId="1691105703" sldId="357"/>
        </pc:sldMkLst>
      </pc:sldChg>
      <pc:sldChg chg="modSp del mod modNotesTx">
        <pc:chgData name="Alix LARGE" userId="48bf3e38-fb59-4228-a029-bb53f55eef0e" providerId="ADAL" clId="{5F1E7794-2993-4938-A3B8-249AD9CA4448}" dt="2025-10-30T12:22:20.944" v="3917" actId="47"/>
        <pc:sldMkLst>
          <pc:docMk/>
          <pc:sldMk cId="705305059" sldId="358"/>
        </pc:sldMkLst>
      </pc:sldChg>
      <pc:sldChg chg="modSp del mod">
        <pc:chgData name="Alix LARGE" userId="48bf3e38-fb59-4228-a029-bb53f55eef0e" providerId="ADAL" clId="{5F1E7794-2993-4938-A3B8-249AD9CA4448}" dt="2025-10-30T12:22:24.554" v="3918" actId="47"/>
        <pc:sldMkLst>
          <pc:docMk/>
          <pc:sldMk cId="3615133539" sldId="359"/>
        </pc:sldMkLst>
      </pc:sldChg>
      <pc:sldChg chg="modSp del mod">
        <pc:chgData name="Alix LARGE" userId="48bf3e38-fb59-4228-a029-bb53f55eef0e" providerId="ADAL" clId="{5F1E7794-2993-4938-A3B8-249AD9CA4448}" dt="2025-10-30T12:22:26.093" v="3919" actId="47"/>
        <pc:sldMkLst>
          <pc:docMk/>
          <pc:sldMk cId="2985610544" sldId="360"/>
        </pc:sldMkLst>
      </pc:sldChg>
      <pc:sldChg chg="modSp del mod">
        <pc:chgData name="Alix LARGE" userId="48bf3e38-fb59-4228-a029-bb53f55eef0e" providerId="ADAL" clId="{5F1E7794-2993-4938-A3B8-249AD9CA4448}" dt="2025-10-30T12:22:30.703" v="3920" actId="47"/>
        <pc:sldMkLst>
          <pc:docMk/>
          <pc:sldMk cId="3918567119" sldId="361"/>
        </pc:sldMkLst>
      </pc:sldChg>
      <pc:sldChg chg="modSp del mod">
        <pc:chgData name="Alix LARGE" userId="48bf3e38-fb59-4228-a029-bb53f55eef0e" providerId="ADAL" clId="{5F1E7794-2993-4938-A3B8-249AD9CA4448}" dt="2025-10-30T12:22:32.095" v="3921" actId="47"/>
        <pc:sldMkLst>
          <pc:docMk/>
          <pc:sldMk cId="886014170" sldId="362"/>
        </pc:sldMkLst>
      </pc:sldChg>
      <pc:sldChg chg="modSp del mod">
        <pc:chgData name="Alix LARGE" userId="48bf3e38-fb59-4228-a029-bb53f55eef0e" providerId="ADAL" clId="{5F1E7794-2993-4938-A3B8-249AD9CA4448}" dt="2025-10-30T12:22:33.931" v="3922" actId="47"/>
        <pc:sldMkLst>
          <pc:docMk/>
          <pc:sldMk cId="2950783491" sldId="363"/>
        </pc:sldMkLst>
      </pc:sldChg>
      <pc:sldChg chg="modSp del mod modNotesTx">
        <pc:chgData name="Alix LARGE" userId="48bf3e38-fb59-4228-a029-bb53f55eef0e" providerId="ADAL" clId="{5F1E7794-2993-4938-A3B8-249AD9CA4448}" dt="2025-10-30T12:22:38.422" v="3924" actId="47"/>
        <pc:sldMkLst>
          <pc:docMk/>
          <pc:sldMk cId="3898829346" sldId="364"/>
        </pc:sldMkLst>
      </pc:sldChg>
      <pc:sldChg chg="addSp delSp modSp mod modNotesTx">
        <pc:chgData name="Alix LARGE" userId="48bf3e38-fb59-4228-a029-bb53f55eef0e" providerId="ADAL" clId="{5F1E7794-2993-4938-A3B8-249AD9CA4448}" dt="2025-10-30T14:27:03.685" v="4850" actId="962"/>
        <pc:sldMkLst>
          <pc:docMk/>
          <pc:sldMk cId="1022850500" sldId="365"/>
        </pc:sldMkLst>
        <pc:spChg chg="mod">
          <ac:chgData name="Alix LARGE" userId="48bf3e38-fb59-4228-a029-bb53f55eef0e" providerId="ADAL" clId="{5F1E7794-2993-4938-A3B8-249AD9CA4448}" dt="2025-10-30T12:37:49.273" v="4302" actId="2711"/>
          <ac:spMkLst>
            <pc:docMk/>
            <pc:sldMk cId="1022850500" sldId="365"/>
            <ac:spMk id="2" creationId="{DCD65FCB-AE55-EDE5-E2DC-E8ABA9DA3BE9}"/>
          </ac:spMkLst>
        </pc:spChg>
        <pc:spChg chg="add mod">
          <ac:chgData name="Alix LARGE" userId="48bf3e38-fb59-4228-a029-bb53f55eef0e" providerId="ADAL" clId="{5F1E7794-2993-4938-A3B8-249AD9CA4448}" dt="2025-10-30T12:18:32.526" v="3864" actId="1076"/>
          <ac:spMkLst>
            <pc:docMk/>
            <pc:sldMk cId="1022850500" sldId="365"/>
            <ac:spMk id="7" creationId="{3F2DB97B-34C0-1654-1912-5167EDCCE717}"/>
          </ac:spMkLst>
        </pc:spChg>
        <pc:spChg chg="del mod">
          <ac:chgData name="Alix LARGE" userId="48bf3e38-fb59-4228-a029-bb53f55eef0e" providerId="ADAL" clId="{5F1E7794-2993-4938-A3B8-249AD9CA4448}" dt="2025-10-30T12:17:13.438" v="3761" actId="478"/>
          <ac:spMkLst>
            <pc:docMk/>
            <pc:sldMk cId="1022850500" sldId="365"/>
            <ac:spMk id="8" creationId="{61CFECFA-A84E-99C0-8453-59DB0FB93E60}"/>
          </ac:spMkLst>
        </pc:spChg>
        <pc:spChg chg="mod">
          <ac:chgData name="Alix LARGE" userId="48bf3e38-fb59-4228-a029-bb53f55eef0e" providerId="ADAL" clId="{5F1E7794-2993-4938-A3B8-249AD9CA4448}" dt="2025-10-30T12:18:29.088" v="3863" actId="14100"/>
          <ac:spMkLst>
            <pc:docMk/>
            <pc:sldMk cId="1022850500" sldId="365"/>
            <ac:spMk id="790" creationId="{66D0A57D-1338-80A1-DD63-9CA1A367E274}"/>
          </ac:spMkLst>
        </pc:spChg>
        <pc:spChg chg="mod">
          <ac:chgData name="Alix LARGE" userId="48bf3e38-fb59-4228-a029-bb53f55eef0e" providerId="ADAL" clId="{5F1E7794-2993-4938-A3B8-249AD9CA4448}" dt="2025-10-30T12:30:41.190" v="4075" actId="20577"/>
          <ac:spMkLst>
            <pc:docMk/>
            <pc:sldMk cId="1022850500" sldId="365"/>
            <ac:spMk id="795" creationId="{009BD48C-72BD-34CA-A812-8CDE60C5ACA1}"/>
          </ac:spMkLst>
        </pc:spChg>
        <pc:grpChg chg="del">
          <ac:chgData name="Alix LARGE" userId="48bf3e38-fb59-4228-a029-bb53f55eef0e" providerId="ADAL" clId="{5F1E7794-2993-4938-A3B8-249AD9CA4448}" dt="2025-10-30T12:20:00.155" v="3878" actId="478"/>
          <ac:grpSpMkLst>
            <pc:docMk/>
            <pc:sldMk cId="1022850500" sldId="365"/>
            <ac:grpSpMk id="5" creationId="{19E0CC2D-93B3-4E0E-63E1-14367BB2BCF8}"/>
          </ac:grpSpMkLst>
        </pc:grpChg>
        <pc:grpChg chg="del">
          <ac:chgData name="Alix LARGE" userId="48bf3e38-fb59-4228-a029-bb53f55eef0e" providerId="ADAL" clId="{5F1E7794-2993-4938-A3B8-249AD9CA4448}" dt="2025-10-30T12:19:58.723" v="3877" actId="478"/>
          <ac:grpSpMkLst>
            <pc:docMk/>
            <pc:sldMk cId="1022850500" sldId="365"/>
            <ac:grpSpMk id="13" creationId="{393D4C3D-B736-E244-4290-FF6A9D8CA8B1}"/>
          </ac:grpSpMkLst>
        </pc:grpChg>
        <pc:picChg chg="mod">
          <ac:chgData name="Alix LARGE" userId="48bf3e38-fb59-4228-a029-bb53f55eef0e" providerId="ADAL" clId="{5F1E7794-2993-4938-A3B8-249AD9CA4448}" dt="2025-10-30T14:27:03.685" v="4850" actId="962"/>
          <ac:picMkLst>
            <pc:docMk/>
            <pc:sldMk cId="1022850500" sldId="365"/>
            <ac:picMk id="11" creationId="{26D30BCB-2C6F-9641-7B0A-A460DC1BAD84}"/>
          </ac:picMkLst>
        </pc:picChg>
      </pc:sldChg>
      <pc:sldChg chg="delSp modSp mod modNotesTx">
        <pc:chgData name="Alix LARGE" userId="48bf3e38-fb59-4228-a029-bb53f55eef0e" providerId="ADAL" clId="{5F1E7794-2993-4938-A3B8-249AD9CA4448}" dt="2025-10-30T12:31:12.284" v="4089" actId="20577"/>
        <pc:sldMkLst>
          <pc:docMk/>
          <pc:sldMk cId="1025978798" sldId="366"/>
        </pc:sldMkLst>
        <pc:spChg chg="del mod">
          <ac:chgData name="Alix LARGE" userId="48bf3e38-fb59-4228-a029-bb53f55eef0e" providerId="ADAL" clId="{5F1E7794-2993-4938-A3B8-249AD9CA4448}" dt="2025-10-30T12:19:03.806" v="3870" actId="478"/>
          <ac:spMkLst>
            <pc:docMk/>
            <pc:sldMk cId="1025978798" sldId="366"/>
            <ac:spMk id="3" creationId="{322F270B-568A-688A-41FA-F62C6E808420}"/>
          </ac:spMkLst>
        </pc:spChg>
        <pc:spChg chg="mod">
          <ac:chgData name="Alix LARGE" userId="48bf3e38-fb59-4228-a029-bb53f55eef0e" providerId="ADAL" clId="{5F1E7794-2993-4938-A3B8-249AD9CA4448}" dt="2025-10-30T12:19:39.551" v="3873" actId="1076"/>
          <ac:spMkLst>
            <pc:docMk/>
            <pc:sldMk cId="1025978798" sldId="366"/>
            <ac:spMk id="6" creationId="{63A7A95E-C3E3-308F-CC2F-C880329C0B01}"/>
          </ac:spMkLst>
        </pc:spChg>
        <pc:spChg chg="mod">
          <ac:chgData name="Alix LARGE" userId="48bf3e38-fb59-4228-a029-bb53f55eef0e" providerId="ADAL" clId="{5F1E7794-2993-4938-A3B8-249AD9CA4448}" dt="2025-10-30T12:19:43.481" v="3874" actId="1076"/>
          <ac:spMkLst>
            <pc:docMk/>
            <pc:sldMk cId="1025978798" sldId="366"/>
            <ac:spMk id="8" creationId="{2D8695DC-88F7-04CA-D588-8F679BE5B37F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025978798" sldId="366"/>
            <ac:spMk id="20" creationId="{0F062ABA-45E3-5FE7-B7A4-25E9626A42B4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025978798" sldId="366"/>
            <ac:spMk id="790" creationId="{BC1FB5F8-A0CB-555B-BE25-7D8CA6AED3B0}"/>
          </ac:spMkLst>
        </pc:spChg>
        <pc:spChg chg="mod">
          <ac:chgData name="Alix LARGE" userId="48bf3e38-fb59-4228-a029-bb53f55eef0e" providerId="ADAL" clId="{5F1E7794-2993-4938-A3B8-249AD9CA4448}" dt="2025-10-30T12:31:12.284" v="4089" actId="20577"/>
          <ac:spMkLst>
            <pc:docMk/>
            <pc:sldMk cId="1025978798" sldId="366"/>
            <ac:spMk id="795" creationId="{70133C9B-BB81-5B62-0C27-32815A2A91C3}"/>
          </ac:spMkLst>
        </pc:spChg>
        <pc:grpChg chg="del">
          <ac:chgData name="Alix LARGE" userId="48bf3e38-fb59-4228-a029-bb53f55eef0e" providerId="ADAL" clId="{5F1E7794-2993-4938-A3B8-249AD9CA4448}" dt="2025-10-30T12:19:53.897" v="3876" actId="478"/>
          <ac:grpSpMkLst>
            <pc:docMk/>
            <pc:sldMk cId="1025978798" sldId="366"/>
            <ac:grpSpMk id="18" creationId="{6665E2D3-1E5B-BB46-6191-82FF5F1BFCD3}"/>
          </ac:grpSpMkLst>
        </pc:grpChg>
        <pc:grpChg chg="mod">
          <ac:chgData name="Alix LARGE" userId="48bf3e38-fb59-4228-a029-bb53f55eef0e" providerId="ADAL" clId="{5F1E7794-2993-4938-A3B8-249AD9CA4448}" dt="2025-10-30T12:19:48.407" v="3875" actId="14100"/>
          <ac:grpSpMkLst>
            <pc:docMk/>
            <pc:sldMk cId="1025978798" sldId="366"/>
            <ac:grpSpMk id="21" creationId="{25295C8F-724D-1589-AF65-F33B81C6D473}"/>
          </ac:grpSpMkLst>
        </pc:grpChg>
      </pc:sldChg>
      <pc:sldChg chg="addSp delSp modSp mod modNotesTx">
        <pc:chgData name="Alix LARGE" userId="48bf3e38-fb59-4228-a029-bb53f55eef0e" providerId="ADAL" clId="{5F1E7794-2993-4938-A3B8-249AD9CA4448}" dt="2025-10-30T14:21:49.998" v="4746" actId="403"/>
        <pc:sldMkLst>
          <pc:docMk/>
          <pc:sldMk cId="3506347761" sldId="367"/>
        </pc:sldMkLst>
        <pc:spChg chg="add mod">
          <ac:chgData name="Alix LARGE" userId="48bf3e38-fb59-4228-a029-bb53f55eef0e" providerId="ADAL" clId="{5F1E7794-2993-4938-A3B8-249AD9CA4448}" dt="2025-10-30T14:21:29.687" v="4739" actId="113"/>
          <ac:spMkLst>
            <pc:docMk/>
            <pc:sldMk cId="3506347761" sldId="367"/>
            <ac:spMk id="2" creationId="{01621FA9-291C-7D80-4CD4-CD9D363EFA1C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3506347761" sldId="367"/>
            <ac:spMk id="3" creationId="{FDD9B921-1B1F-1525-FF3A-A81946A16DAB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3506347761" sldId="367"/>
            <ac:spMk id="4" creationId="{43A34C2A-4D3B-3821-AE3D-AE5E4C57BDE9}"/>
          </ac:spMkLst>
        </pc:spChg>
        <pc:spChg chg="add mod">
          <ac:chgData name="Alix LARGE" userId="48bf3e38-fb59-4228-a029-bb53f55eef0e" providerId="ADAL" clId="{5F1E7794-2993-4938-A3B8-249AD9CA4448}" dt="2025-10-30T14:21:49.998" v="4746" actId="403"/>
          <ac:spMkLst>
            <pc:docMk/>
            <pc:sldMk cId="3506347761" sldId="367"/>
            <ac:spMk id="9" creationId="{4CC075FE-6E38-90A8-EE0F-2DB7EB728027}"/>
          </ac:spMkLst>
        </pc:spChg>
        <pc:spChg chg="del mod">
          <ac:chgData name="Alix LARGE" userId="48bf3e38-fb59-4228-a029-bb53f55eef0e" providerId="ADAL" clId="{5F1E7794-2993-4938-A3B8-249AD9CA4448}" dt="2025-10-30T12:25:24.635" v="3943" actId="478"/>
          <ac:spMkLst>
            <pc:docMk/>
            <pc:sldMk cId="3506347761" sldId="367"/>
            <ac:spMk id="10" creationId="{3D5E56EE-C256-F75D-EF7C-B2ACF10A69C6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3506347761" sldId="367"/>
            <ac:spMk id="14" creationId="{24DB4140-F5AE-C5FE-3463-F7FFFF6BA22B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3506347761" sldId="367"/>
            <ac:spMk id="15" creationId="{01A4F211-7F49-8219-917E-7CFF888A30CD}"/>
          </ac:spMkLst>
        </pc:spChg>
        <pc:spChg chg="del mod">
          <ac:chgData name="Alix LARGE" userId="48bf3e38-fb59-4228-a029-bb53f55eef0e" providerId="ADAL" clId="{5F1E7794-2993-4938-A3B8-249AD9CA4448}" dt="2025-10-30T12:25:21.301" v="3942" actId="478"/>
          <ac:spMkLst>
            <pc:docMk/>
            <pc:sldMk cId="3506347761" sldId="367"/>
            <ac:spMk id="790" creationId="{6D34C8BC-EF2F-7068-342B-F2B510B546C7}"/>
          </ac:spMkLst>
        </pc:spChg>
        <pc:spChg chg="mod">
          <ac:chgData name="Alix LARGE" userId="48bf3e38-fb59-4228-a029-bb53f55eef0e" providerId="ADAL" clId="{5F1E7794-2993-4938-A3B8-249AD9CA4448}" dt="2025-10-30T14:21:14.980" v="4734" actId="21"/>
          <ac:spMkLst>
            <pc:docMk/>
            <pc:sldMk cId="3506347761" sldId="367"/>
            <ac:spMk id="795" creationId="{99D92354-64F8-3AB0-F23B-EA4094983E41}"/>
          </ac:spMkLst>
        </pc:spChg>
        <pc:grpChg chg="del">
          <ac:chgData name="Alix LARGE" userId="48bf3e38-fb59-4228-a029-bb53f55eef0e" providerId="ADAL" clId="{5F1E7794-2993-4938-A3B8-249AD9CA4448}" dt="2025-10-30T14:20:44.694" v="4733" actId="478"/>
          <ac:grpSpMkLst>
            <pc:docMk/>
            <pc:sldMk cId="3506347761" sldId="367"/>
            <ac:grpSpMk id="5" creationId="{B13F7164-2598-EE6A-445F-D9A9A649343F}"/>
          </ac:grpSpMkLst>
        </pc:grpChg>
        <pc:grpChg chg="del">
          <ac:chgData name="Alix LARGE" userId="48bf3e38-fb59-4228-a029-bb53f55eef0e" providerId="ADAL" clId="{5F1E7794-2993-4938-A3B8-249AD9CA4448}" dt="2025-10-30T14:20:42.700" v="4732" actId="478"/>
          <ac:grpSpMkLst>
            <pc:docMk/>
            <pc:sldMk cId="3506347761" sldId="367"/>
            <ac:grpSpMk id="13" creationId="{402AE527-1C2F-63C1-7A45-97C3CCF9D65E}"/>
          </ac:grpSpMkLst>
        </pc:grpChg>
        <pc:picChg chg="add mod">
          <ac:chgData name="Alix LARGE" userId="48bf3e38-fb59-4228-a029-bb53f55eef0e" providerId="ADAL" clId="{5F1E7794-2993-4938-A3B8-249AD9CA4448}" dt="2025-10-30T14:21:31.356" v="4740" actId="1076"/>
          <ac:picMkLst>
            <pc:docMk/>
            <pc:sldMk cId="3506347761" sldId="367"/>
            <ac:picMk id="6" creationId="{9C52B653-19BD-EE40-1BB8-E7BBDC6EED43}"/>
          </ac:picMkLst>
        </pc:picChg>
        <pc:picChg chg="add mod">
          <ac:chgData name="Alix LARGE" userId="48bf3e38-fb59-4228-a029-bb53f55eef0e" providerId="ADAL" clId="{5F1E7794-2993-4938-A3B8-249AD9CA4448}" dt="2025-10-30T14:21:33.407" v="4741" actId="1076"/>
          <ac:picMkLst>
            <pc:docMk/>
            <pc:sldMk cId="3506347761" sldId="367"/>
            <ac:picMk id="8" creationId="{8682238F-5A49-8BD8-85C7-9BF79359B09C}"/>
          </ac:picMkLst>
        </pc:picChg>
      </pc:sldChg>
      <pc:sldChg chg="modSp del mod modNotesTx">
        <pc:chgData name="Alix LARGE" userId="48bf3e38-fb59-4228-a029-bb53f55eef0e" providerId="ADAL" clId="{5F1E7794-2993-4938-A3B8-249AD9CA4448}" dt="2025-10-30T12:25:46.407" v="3948" actId="47"/>
        <pc:sldMkLst>
          <pc:docMk/>
          <pc:sldMk cId="313121962" sldId="368"/>
        </pc:sldMkLst>
      </pc:sldChg>
      <pc:sldChg chg="modSp del mod">
        <pc:chgData name="Alix LARGE" userId="48bf3e38-fb59-4228-a029-bb53f55eef0e" providerId="ADAL" clId="{5F1E7794-2993-4938-A3B8-249AD9CA4448}" dt="2025-10-30T12:25:54.675" v="3951" actId="47"/>
        <pc:sldMkLst>
          <pc:docMk/>
          <pc:sldMk cId="2224274900" sldId="369"/>
        </pc:sldMkLst>
        <pc:spChg chg="mod">
          <ac:chgData name="Alix LARGE" userId="48bf3e38-fb59-4228-a029-bb53f55eef0e" providerId="ADAL" clId="{5F1E7794-2993-4938-A3B8-249AD9CA4448}" dt="2025-10-30T09:06:00.991" v="3321" actId="6549"/>
          <ac:spMkLst>
            <pc:docMk/>
            <pc:sldMk cId="2224274900" sldId="369"/>
            <ac:spMk id="795" creationId="{0080AF1D-61D2-1476-7DE7-845219D441B1}"/>
          </ac:spMkLst>
        </pc:spChg>
      </pc:sldChg>
      <pc:sldChg chg="modSp del mod modNotesTx">
        <pc:chgData name="Alix LARGE" userId="48bf3e38-fb59-4228-a029-bb53f55eef0e" providerId="ADAL" clId="{5F1E7794-2993-4938-A3B8-249AD9CA4448}" dt="2025-10-30T12:26:13.202" v="3962" actId="47"/>
        <pc:sldMkLst>
          <pc:docMk/>
          <pc:sldMk cId="3375407989" sldId="370"/>
        </pc:sldMkLst>
      </pc:sldChg>
      <pc:sldChg chg="modSp del mod">
        <pc:chgData name="Alix LARGE" userId="48bf3e38-fb59-4228-a029-bb53f55eef0e" providerId="ADAL" clId="{5F1E7794-2993-4938-A3B8-249AD9CA4448}" dt="2025-10-28T14:07:03.436" v="1580" actId="47"/>
        <pc:sldMkLst>
          <pc:docMk/>
          <pc:sldMk cId="1677924654" sldId="371"/>
        </pc:sldMkLst>
      </pc:sldChg>
      <pc:sldChg chg="delSp modSp del mod">
        <pc:chgData name="Alix LARGE" userId="48bf3e38-fb59-4228-a029-bb53f55eef0e" providerId="ADAL" clId="{5F1E7794-2993-4938-A3B8-249AD9CA4448}" dt="2025-10-30T12:47:45.937" v="4415" actId="47"/>
        <pc:sldMkLst>
          <pc:docMk/>
          <pc:sldMk cId="3035144555" sldId="372"/>
        </pc:sldMkLst>
        <pc:picChg chg="del">
          <ac:chgData name="Alix LARGE" userId="48bf3e38-fb59-4228-a029-bb53f55eef0e" providerId="ADAL" clId="{5F1E7794-2993-4938-A3B8-249AD9CA4448}" dt="2025-10-30T12:38:13.522" v="4303" actId="21"/>
          <ac:picMkLst>
            <pc:docMk/>
            <pc:sldMk cId="3035144555" sldId="372"/>
            <ac:picMk id="10" creationId="{04356770-43ED-1982-C0D6-10A6CE75BFB8}"/>
          </ac:picMkLst>
        </pc:picChg>
      </pc:sldChg>
      <pc:sldChg chg="modSp del mod">
        <pc:chgData name="Alix LARGE" userId="48bf3e38-fb59-4228-a029-bb53f55eef0e" providerId="ADAL" clId="{5F1E7794-2993-4938-A3B8-249AD9CA4448}" dt="2025-10-30T12:38:26.110" v="4306" actId="47"/>
        <pc:sldMkLst>
          <pc:docMk/>
          <pc:sldMk cId="2327435575" sldId="373"/>
        </pc:sldMkLst>
        <pc:spChg chg="mod">
          <ac:chgData name="Alix LARGE" userId="48bf3e38-fb59-4228-a029-bb53f55eef0e" providerId="ADAL" clId="{5F1E7794-2993-4938-A3B8-249AD9CA4448}" dt="2025-10-30T12:05:07.482" v="3485" actId="12"/>
          <ac:spMkLst>
            <pc:docMk/>
            <pc:sldMk cId="2327435575" sldId="373"/>
            <ac:spMk id="6" creationId="{49FF65B1-EA50-22D7-6774-8B00B848B157}"/>
          </ac:spMkLst>
        </pc:spChg>
      </pc:sldChg>
      <pc:sldChg chg="modSp del mod">
        <pc:chgData name="Alix LARGE" userId="48bf3e38-fb59-4228-a029-bb53f55eef0e" providerId="ADAL" clId="{5F1E7794-2993-4938-A3B8-249AD9CA4448}" dt="2025-10-30T12:47:08.440" v="4411" actId="47"/>
        <pc:sldMkLst>
          <pc:docMk/>
          <pc:sldMk cId="234874787" sldId="384"/>
        </pc:sldMkLst>
      </pc:sldChg>
      <pc:sldChg chg="modSp del mod">
        <pc:chgData name="Alix LARGE" userId="48bf3e38-fb59-4228-a029-bb53f55eef0e" providerId="ADAL" clId="{5F1E7794-2993-4938-A3B8-249AD9CA4448}" dt="2025-10-30T12:22:08.996" v="3907" actId="47"/>
        <pc:sldMkLst>
          <pc:docMk/>
          <pc:sldMk cId="1249156356" sldId="385"/>
        </pc:sldMkLst>
      </pc:sldChg>
      <pc:sldChg chg="modSp del mod modShow">
        <pc:chgData name="Alix LARGE" userId="48bf3e38-fb59-4228-a029-bb53f55eef0e" providerId="ADAL" clId="{5F1E7794-2993-4938-A3B8-249AD9CA4448}" dt="2025-10-30T12:22:11.707" v="3909" actId="47"/>
        <pc:sldMkLst>
          <pc:docMk/>
          <pc:sldMk cId="948788140" sldId="386"/>
        </pc:sldMkLst>
      </pc:sldChg>
      <pc:sldChg chg="modSp mod">
        <pc:chgData name="Alix LARGE" userId="48bf3e38-fb59-4228-a029-bb53f55eef0e" providerId="ADAL" clId="{5F1E7794-2993-4938-A3B8-249AD9CA4448}" dt="2025-10-30T14:25:03.901" v="4747" actId="1076"/>
        <pc:sldMkLst>
          <pc:docMk/>
          <pc:sldMk cId="2994100670" sldId="387"/>
        </pc:sldMkLst>
        <pc:spChg chg="mod">
          <ac:chgData name="Alix LARGE" userId="48bf3e38-fb59-4228-a029-bb53f55eef0e" providerId="ADAL" clId="{5F1E7794-2993-4938-A3B8-249AD9CA4448}" dt="2025-10-30T14:12:30.448" v="4682" actId="6549"/>
          <ac:spMkLst>
            <pc:docMk/>
            <pc:sldMk cId="2994100670" sldId="387"/>
            <ac:spMk id="4" creationId="{0F1CC19C-B2F5-B338-D56E-E14463698C39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2994100670" sldId="387"/>
            <ac:spMk id="6" creationId="{CDC67377-F389-E9C6-C8BF-7F50216171D4}"/>
          </ac:spMkLst>
        </pc:spChg>
        <pc:spChg chg="mod">
          <ac:chgData name="Alix LARGE" userId="48bf3e38-fb59-4228-a029-bb53f55eef0e" providerId="ADAL" clId="{5F1E7794-2993-4938-A3B8-249AD9CA4448}" dt="2025-10-30T14:25:03.901" v="4747" actId="1076"/>
          <ac:spMkLst>
            <pc:docMk/>
            <pc:sldMk cId="2994100670" sldId="387"/>
            <ac:spMk id="7" creationId="{C4616FFA-D42A-9B5C-2E6D-C4E1E134F9E0}"/>
          </ac:spMkLst>
        </pc:spChg>
        <pc:grpChg chg="mod">
          <ac:chgData name="Alix LARGE" userId="48bf3e38-fb59-4228-a029-bb53f55eef0e" providerId="ADAL" clId="{5F1E7794-2993-4938-A3B8-249AD9CA4448}" dt="2025-10-30T12:20:36.609" v="3880" actId="1076"/>
          <ac:grpSpMkLst>
            <pc:docMk/>
            <pc:sldMk cId="2994100670" sldId="387"/>
            <ac:grpSpMk id="8" creationId="{7F0DDECE-9BE4-AD5F-0EDC-0EDF2A08C7BF}"/>
          </ac:grpSpMkLst>
        </pc:grpChg>
      </pc:sldChg>
      <pc:sldChg chg="addSp delSp modSp mod modNotesTx">
        <pc:chgData name="Alix LARGE" userId="48bf3e38-fb59-4228-a029-bb53f55eef0e" providerId="ADAL" clId="{5F1E7794-2993-4938-A3B8-249AD9CA4448}" dt="2025-10-30T14:27:33.606" v="4852" actId="1076"/>
        <pc:sldMkLst>
          <pc:docMk/>
          <pc:sldMk cId="1474403819" sldId="388"/>
        </pc:sldMkLst>
        <pc:spChg chg="del mod">
          <ac:chgData name="Alix LARGE" userId="48bf3e38-fb59-4228-a029-bb53f55eef0e" providerId="ADAL" clId="{5F1E7794-2993-4938-A3B8-249AD9CA4448}" dt="2025-10-30T12:31:58.396" v="4126" actId="478"/>
          <ac:spMkLst>
            <pc:docMk/>
            <pc:sldMk cId="1474403819" sldId="388"/>
            <ac:spMk id="2" creationId="{8E6AA707-8B74-142B-7A19-7887F425B0B4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474403819" sldId="388"/>
            <ac:spMk id="3" creationId="{59233AE1-BDE6-7CB0-2355-B80660DC8DE3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474403819" sldId="388"/>
            <ac:spMk id="4" creationId="{7CF1D705-2CCD-E72B-1CE1-4621CB1B6C1A}"/>
          </ac:spMkLst>
        </pc:spChg>
        <pc:spChg chg="del mod">
          <ac:chgData name="Alix LARGE" userId="48bf3e38-fb59-4228-a029-bb53f55eef0e" providerId="ADAL" clId="{5F1E7794-2993-4938-A3B8-249AD9CA4448}" dt="2025-10-30T12:31:38.828" v="4124" actId="478"/>
          <ac:spMkLst>
            <pc:docMk/>
            <pc:sldMk cId="1474403819" sldId="388"/>
            <ac:spMk id="6" creationId="{1243F299-AAE9-088D-EC95-D433ED32E47F}"/>
          </ac:spMkLst>
        </pc:spChg>
        <pc:spChg chg="add del mod">
          <ac:chgData name="Alix LARGE" userId="48bf3e38-fb59-4228-a029-bb53f55eef0e" providerId="ADAL" clId="{5F1E7794-2993-4938-A3B8-249AD9CA4448}" dt="2025-10-30T12:35:06.677" v="4279"/>
          <ac:spMkLst>
            <pc:docMk/>
            <pc:sldMk cId="1474403819" sldId="388"/>
            <ac:spMk id="9" creationId="{77032A3B-C908-628A-DA32-3F27BDC97219}"/>
          </ac:spMkLst>
        </pc:spChg>
        <pc:spChg chg="add mod">
          <ac:chgData name="Alix LARGE" userId="48bf3e38-fb59-4228-a029-bb53f55eef0e" providerId="ADAL" clId="{5F1E7794-2993-4938-A3B8-249AD9CA4448}" dt="2025-10-30T14:26:36.600" v="4849" actId="1076"/>
          <ac:spMkLst>
            <pc:docMk/>
            <pc:sldMk cId="1474403819" sldId="388"/>
            <ac:spMk id="10" creationId="{89EB2603-DDA5-6874-AF9D-452E22034BC6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474403819" sldId="388"/>
            <ac:spMk id="14" creationId="{8C31407E-B547-EE0F-ABB5-F528B08FE81D}"/>
          </ac:spMkLst>
        </pc:spChg>
        <pc:spChg chg="mod">
          <ac:chgData name="Alix LARGE" userId="48bf3e38-fb59-4228-a029-bb53f55eef0e" providerId="ADAL" clId="{5F1E7794-2993-4938-A3B8-249AD9CA4448}" dt="2025-10-28T12:15:46.818" v="984" actId="790"/>
          <ac:spMkLst>
            <pc:docMk/>
            <pc:sldMk cId="1474403819" sldId="388"/>
            <ac:spMk id="15" creationId="{A2EC671B-1B65-7ADE-7E35-3D621C934D14}"/>
          </ac:spMkLst>
        </pc:spChg>
        <pc:spChg chg="del mod">
          <ac:chgData name="Alix LARGE" userId="48bf3e38-fb59-4228-a029-bb53f55eef0e" providerId="ADAL" clId="{5F1E7794-2993-4938-A3B8-249AD9CA4448}" dt="2025-10-30T12:31:35.146" v="4122" actId="478"/>
          <ac:spMkLst>
            <pc:docMk/>
            <pc:sldMk cId="1474403819" sldId="388"/>
            <ac:spMk id="790" creationId="{67CE4CE0-08F6-0652-D203-F2CCDBC8AFD3}"/>
          </ac:spMkLst>
        </pc:spChg>
        <pc:spChg chg="mod">
          <ac:chgData name="Alix LARGE" userId="48bf3e38-fb59-4228-a029-bb53f55eef0e" providerId="ADAL" clId="{5F1E7794-2993-4938-A3B8-249AD9CA4448}" dt="2025-10-30T14:26:01.728" v="4800" actId="20577"/>
          <ac:spMkLst>
            <pc:docMk/>
            <pc:sldMk cId="1474403819" sldId="388"/>
            <ac:spMk id="795" creationId="{6D6C3F0B-2279-3E95-9D4B-00F0A9223441}"/>
          </ac:spMkLst>
        </pc:spChg>
        <pc:grpChg chg="del">
          <ac:chgData name="Alix LARGE" userId="48bf3e38-fb59-4228-a029-bb53f55eef0e" providerId="ADAL" clId="{5F1E7794-2993-4938-A3B8-249AD9CA4448}" dt="2025-10-30T14:20:32.569" v="4731" actId="478"/>
          <ac:grpSpMkLst>
            <pc:docMk/>
            <pc:sldMk cId="1474403819" sldId="388"/>
            <ac:grpSpMk id="5" creationId="{B9CEB1E4-1743-9ACA-7536-F478267EC079}"/>
          </ac:grpSpMkLst>
        </pc:grpChg>
        <pc:grpChg chg="del">
          <ac:chgData name="Alix LARGE" userId="48bf3e38-fb59-4228-a029-bb53f55eef0e" providerId="ADAL" clId="{5F1E7794-2993-4938-A3B8-249AD9CA4448}" dt="2025-10-30T14:20:31.266" v="4730" actId="478"/>
          <ac:grpSpMkLst>
            <pc:docMk/>
            <pc:sldMk cId="1474403819" sldId="388"/>
            <ac:grpSpMk id="13" creationId="{70BD9B35-9C3F-0F40-7696-4707439D920E}"/>
          </ac:grpSpMkLst>
        </pc:grpChg>
        <pc:picChg chg="add mod">
          <ac:chgData name="Alix LARGE" userId="48bf3e38-fb59-4228-a029-bb53f55eef0e" providerId="ADAL" clId="{5F1E7794-2993-4938-A3B8-249AD9CA4448}" dt="2025-10-30T14:27:33.606" v="4852" actId="1076"/>
          <ac:picMkLst>
            <pc:docMk/>
            <pc:sldMk cId="1474403819" sldId="388"/>
            <ac:picMk id="6" creationId="{D39036F0-A96C-A103-10C4-B472E73A2540}"/>
          </ac:picMkLst>
        </pc:picChg>
        <pc:picChg chg="add del mod">
          <ac:chgData name="Alix LARGE" userId="48bf3e38-fb59-4228-a029-bb53f55eef0e" providerId="ADAL" clId="{5F1E7794-2993-4938-A3B8-249AD9CA4448}" dt="2025-10-30T14:26:03.773" v="4801" actId="478"/>
          <ac:picMkLst>
            <pc:docMk/>
            <pc:sldMk cId="1474403819" sldId="388"/>
            <ac:picMk id="8" creationId="{65AA94F3-79AD-4705-250D-12274A1DADBC}"/>
          </ac:picMkLst>
        </pc:picChg>
      </pc:sldChg>
      <pc:sldChg chg="modSp del mod modNotesTx">
        <pc:chgData name="Alix LARGE" userId="48bf3e38-fb59-4228-a029-bb53f55eef0e" providerId="ADAL" clId="{5F1E7794-2993-4938-A3B8-249AD9CA4448}" dt="2025-10-30T12:16:18.462" v="3704" actId="47"/>
        <pc:sldMkLst>
          <pc:docMk/>
          <pc:sldMk cId="3604846801" sldId="393"/>
        </pc:sldMkLst>
      </pc:sldChg>
      <pc:sldChg chg="modSp del mod modNotesTx">
        <pc:chgData name="Alix LARGE" userId="48bf3e38-fb59-4228-a029-bb53f55eef0e" providerId="ADAL" clId="{5F1E7794-2993-4938-A3B8-249AD9CA4448}" dt="2025-10-30T12:21:23.283" v="3895" actId="47"/>
        <pc:sldMkLst>
          <pc:docMk/>
          <pc:sldMk cId="244379422" sldId="394"/>
        </pc:sldMkLst>
      </pc:sldChg>
      <pc:sldChg chg="modSp del mod">
        <pc:chgData name="Alix LARGE" userId="48bf3e38-fb59-4228-a029-bb53f55eef0e" providerId="ADAL" clId="{5F1E7794-2993-4938-A3B8-249AD9CA4448}" dt="2025-10-30T12:22:17.328" v="3913" actId="47"/>
        <pc:sldMkLst>
          <pc:docMk/>
          <pc:sldMk cId="4282434917" sldId="396"/>
        </pc:sldMkLst>
      </pc:sldChg>
      <pc:sldChg chg="delSp modSp del mod">
        <pc:chgData name="Alix LARGE" userId="48bf3e38-fb59-4228-a029-bb53f55eef0e" providerId="ADAL" clId="{5F1E7794-2993-4938-A3B8-249AD9CA4448}" dt="2025-10-30T12:22:16.596" v="3912" actId="47"/>
        <pc:sldMkLst>
          <pc:docMk/>
          <pc:sldMk cId="925940802" sldId="398"/>
        </pc:sldMkLst>
      </pc:sldChg>
      <pc:sldChg chg="modSp del mod modNotesTx">
        <pc:chgData name="Alix LARGE" userId="48bf3e38-fb59-4228-a029-bb53f55eef0e" providerId="ADAL" clId="{5F1E7794-2993-4938-A3B8-249AD9CA4448}" dt="2025-10-30T12:22:18.048" v="3914" actId="47"/>
        <pc:sldMkLst>
          <pc:docMk/>
          <pc:sldMk cId="367248784" sldId="400"/>
        </pc:sldMkLst>
      </pc:sldChg>
      <pc:sldChg chg="modSp del mod modNotesTx">
        <pc:chgData name="Alix LARGE" userId="48bf3e38-fb59-4228-a029-bb53f55eef0e" providerId="ADAL" clId="{5F1E7794-2993-4938-A3B8-249AD9CA4448}" dt="2025-10-30T12:22:19.011" v="3915" actId="47"/>
        <pc:sldMkLst>
          <pc:docMk/>
          <pc:sldMk cId="3230992898" sldId="401"/>
        </pc:sldMkLst>
      </pc:sldChg>
      <pc:sldChg chg="modSp del mod modNotesTx">
        <pc:chgData name="Alix LARGE" userId="48bf3e38-fb59-4228-a029-bb53f55eef0e" providerId="ADAL" clId="{5F1E7794-2993-4938-A3B8-249AD9CA4448}" dt="2025-10-30T12:25:39.503" v="3946" actId="47"/>
        <pc:sldMkLst>
          <pc:docMk/>
          <pc:sldMk cId="3997344424" sldId="402"/>
        </pc:sldMkLst>
      </pc:sldChg>
      <pc:sldChg chg="modSp del mod modShow">
        <pc:chgData name="Alix LARGE" userId="48bf3e38-fb59-4228-a029-bb53f55eef0e" providerId="ADAL" clId="{5F1E7794-2993-4938-A3B8-249AD9CA4448}" dt="2025-10-30T12:25:41.660" v="3947" actId="47"/>
        <pc:sldMkLst>
          <pc:docMk/>
          <pc:sldMk cId="2036781360" sldId="403"/>
        </pc:sldMkLst>
      </pc:sldChg>
      <pc:sldChg chg="modSp del mod modNotesTx">
        <pc:chgData name="Alix LARGE" userId="48bf3e38-fb59-4228-a029-bb53f55eef0e" providerId="ADAL" clId="{5F1E7794-2993-4938-A3B8-249AD9CA4448}" dt="2025-10-30T12:26:01.903" v="3955" actId="47"/>
        <pc:sldMkLst>
          <pc:docMk/>
          <pc:sldMk cId="3067363072" sldId="404"/>
        </pc:sldMkLst>
      </pc:sldChg>
      <pc:sldChg chg="modSp del mod">
        <pc:chgData name="Alix LARGE" userId="48bf3e38-fb59-4228-a029-bb53f55eef0e" providerId="ADAL" clId="{5F1E7794-2993-4938-A3B8-249AD9CA4448}" dt="2025-10-30T12:25:48.447" v="3949" actId="47"/>
        <pc:sldMkLst>
          <pc:docMk/>
          <pc:sldMk cId="359201984" sldId="405"/>
        </pc:sldMkLst>
      </pc:sldChg>
      <pc:sldChg chg="modSp del mod modShow">
        <pc:chgData name="Alix LARGE" userId="48bf3e38-fb59-4228-a029-bb53f55eef0e" providerId="ADAL" clId="{5F1E7794-2993-4938-A3B8-249AD9CA4448}" dt="2025-10-30T12:25:50.422" v="3950" actId="47"/>
        <pc:sldMkLst>
          <pc:docMk/>
          <pc:sldMk cId="1233327619" sldId="406"/>
        </pc:sldMkLst>
      </pc:sldChg>
      <pc:sldChg chg="modSp del mod">
        <pc:chgData name="Alix LARGE" userId="48bf3e38-fb59-4228-a029-bb53f55eef0e" providerId="ADAL" clId="{5F1E7794-2993-4938-A3B8-249AD9CA4448}" dt="2025-10-30T12:25:56.542" v="3952" actId="47"/>
        <pc:sldMkLst>
          <pc:docMk/>
          <pc:sldMk cId="1123441286" sldId="407"/>
        </pc:sldMkLst>
      </pc:sldChg>
      <pc:sldChg chg="modSp del mod modShow">
        <pc:chgData name="Alix LARGE" userId="48bf3e38-fb59-4228-a029-bb53f55eef0e" providerId="ADAL" clId="{5F1E7794-2993-4938-A3B8-249AD9CA4448}" dt="2025-10-30T12:25:58.114" v="3953" actId="47"/>
        <pc:sldMkLst>
          <pc:docMk/>
          <pc:sldMk cId="1624910139" sldId="408"/>
        </pc:sldMkLst>
      </pc:sldChg>
      <pc:sldChg chg="modSp del mod">
        <pc:chgData name="Alix LARGE" userId="48bf3e38-fb59-4228-a029-bb53f55eef0e" providerId="ADAL" clId="{5F1E7794-2993-4938-A3B8-249AD9CA4448}" dt="2025-10-30T12:26:07.003" v="3957" actId="47"/>
        <pc:sldMkLst>
          <pc:docMk/>
          <pc:sldMk cId="3934806732" sldId="409"/>
        </pc:sldMkLst>
      </pc:sldChg>
      <pc:sldChg chg="delSp modSp del mod modShow">
        <pc:chgData name="Alix LARGE" userId="48bf3e38-fb59-4228-a029-bb53f55eef0e" providerId="ADAL" clId="{5F1E7794-2993-4938-A3B8-249AD9CA4448}" dt="2025-10-30T12:26:08.648" v="3959" actId="47"/>
        <pc:sldMkLst>
          <pc:docMk/>
          <pc:sldMk cId="2530109593" sldId="410"/>
        </pc:sldMkLst>
      </pc:sldChg>
      <pc:sldChg chg="modSp del mod ord modNotesTx">
        <pc:chgData name="Alix LARGE" userId="48bf3e38-fb59-4228-a029-bb53f55eef0e" providerId="ADAL" clId="{5F1E7794-2993-4938-A3B8-249AD9CA4448}" dt="2025-10-30T12:26:35.121" v="3971" actId="47"/>
        <pc:sldMkLst>
          <pc:docMk/>
          <pc:sldMk cId="1759802718" sldId="411"/>
        </pc:sldMkLst>
        <pc:spChg chg="mod">
          <ac:chgData name="Alix LARGE" userId="48bf3e38-fb59-4228-a029-bb53f55eef0e" providerId="ADAL" clId="{5F1E7794-2993-4938-A3B8-249AD9CA4448}" dt="2025-10-30T12:26:33.033" v="3970" actId="6549"/>
          <ac:spMkLst>
            <pc:docMk/>
            <pc:sldMk cId="1759802718" sldId="411"/>
            <ac:spMk id="2" creationId="{488B6EF0-86A1-49E2-FC1F-7EFC38CDC094}"/>
          </ac:spMkLst>
        </pc:spChg>
      </pc:sldChg>
      <pc:sldChg chg="modSp del mod">
        <pc:chgData name="Alix LARGE" userId="48bf3e38-fb59-4228-a029-bb53f55eef0e" providerId="ADAL" clId="{5F1E7794-2993-4938-A3B8-249AD9CA4448}" dt="2025-10-30T12:22:13.455" v="3910" actId="47"/>
        <pc:sldMkLst>
          <pc:docMk/>
          <pc:sldMk cId="433350670" sldId="412"/>
        </pc:sldMkLst>
      </pc:sldChg>
      <pc:sldChg chg="modSp del mod">
        <pc:chgData name="Alix LARGE" userId="48bf3e38-fb59-4228-a029-bb53f55eef0e" providerId="ADAL" clId="{5F1E7794-2993-4938-A3B8-249AD9CA4448}" dt="2025-10-30T12:22:14.692" v="3911" actId="47"/>
        <pc:sldMkLst>
          <pc:docMk/>
          <pc:sldMk cId="3480432718" sldId="413"/>
        </pc:sldMkLst>
      </pc:sldChg>
      <pc:sldChg chg="modSp del mod">
        <pc:chgData name="Alix LARGE" userId="48bf3e38-fb59-4228-a029-bb53f55eef0e" providerId="ADAL" clId="{5F1E7794-2993-4938-A3B8-249AD9CA4448}" dt="2025-10-30T12:26:17.686" v="3966" actId="47"/>
        <pc:sldMkLst>
          <pc:docMk/>
          <pc:sldMk cId="2935689727" sldId="414"/>
        </pc:sldMkLst>
      </pc:sldChg>
      <pc:sldChg chg="delSp modSp del mod ord modNotesTx">
        <pc:chgData name="Alix LARGE" userId="48bf3e38-fb59-4228-a029-bb53f55eef0e" providerId="ADAL" clId="{5F1E7794-2993-4938-A3B8-249AD9CA4448}" dt="2025-10-30T12:26:19.727" v="3967" actId="47"/>
        <pc:sldMkLst>
          <pc:docMk/>
          <pc:sldMk cId="4250061585" sldId="415"/>
        </pc:sldMkLst>
        <pc:spChg chg="mod">
          <ac:chgData name="Alix LARGE" userId="48bf3e38-fb59-4228-a029-bb53f55eef0e" providerId="ADAL" clId="{5F1E7794-2993-4938-A3B8-249AD9CA4448}" dt="2025-10-30T12:04:44.592" v="3483" actId="1036"/>
          <ac:spMkLst>
            <pc:docMk/>
            <pc:sldMk cId="4250061585" sldId="415"/>
            <ac:spMk id="790" creationId="{B187E500-F3E1-ADA4-0B3B-993C106F2558}"/>
          </ac:spMkLst>
        </pc:spChg>
        <pc:spChg chg="mod">
          <ac:chgData name="Alix LARGE" userId="48bf3e38-fb59-4228-a029-bb53f55eef0e" providerId="ADAL" clId="{5F1E7794-2993-4938-A3B8-249AD9CA4448}" dt="2025-10-30T12:04:38.420" v="3468" actId="20577"/>
          <ac:spMkLst>
            <pc:docMk/>
            <pc:sldMk cId="4250061585" sldId="415"/>
            <ac:spMk id="795" creationId="{879513AA-FA66-0213-4260-4BC036BC103E}"/>
          </ac:spMkLst>
        </pc:spChg>
        <pc:picChg chg="mod">
          <ac:chgData name="Alix LARGE" userId="48bf3e38-fb59-4228-a029-bb53f55eef0e" providerId="ADAL" clId="{5F1E7794-2993-4938-A3B8-249AD9CA4448}" dt="2025-10-30T12:04:44.592" v="3483" actId="1036"/>
          <ac:picMkLst>
            <pc:docMk/>
            <pc:sldMk cId="4250061585" sldId="415"/>
            <ac:picMk id="2" creationId="{E1718025-0F18-8D88-6245-DFD88AA4FE54}"/>
          </ac:picMkLst>
        </pc:picChg>
        <pc:picChg chg="mod">
          <ac:chgData name="Alix LARGE" userId="48bf3e38-fb59-4228-a029-bb53f55eef0e" providerId="ADAL" clId="{5F1E7794-2993-4938-A3B8-249AD9CA4448}" dt="2025-10-30T12:04:47.070" v="3484" actId="1076"/>
          <ac:picMkLst>
            <pc:docMk/>
            <pc:sldMk cId="4250061585" sldId="415"/>
            <ac:picMk id="6" creationId="{83EA504D-3CF0-879F-3E02-1BB10DACA800}"/>
          </ac:picMkLst>
        </pc:picChg>
      </pc:sldChg>
      <pc:sldChg chg="modSp del mod">
        <pc:chgData name="Alix LARGE" userId="48bf3e38-fb59-4228-a029-bb53f55eef0e" providerId="ADAL" clId="{5F1E7794-2993-4938-A3B8-249AD9CA4448}" dt="2025-10-30T12:26:15.691" v="3964" actId="47"/>
        <pc:sldMkLst>
          <pc:docMk/>
          <pc:sldMk cId="1019947284" sldId="416"/>
        </pc:sldMkLst>
      </pc:sldChg>
      <pc:sldChg chg="modSp del mod modNotesTx">
        <pc:chgData name="Alix LARGE" userId="48bf3e38-fb59-4228-a029-bb53f55eef0e" providerId="ADAL" clId="{5F1E7794-2993-4938-A3B8-249AD9CA4448}" dt="2025-10-30T12:26:11.992" v="3961" actId="47"/>
        <pc:sldMkLst>
          <pc:docMk/>
          <pc:sldMk cId="4098707760" sldId="417"/>
        </pc:sldMkLst>
      </pc:sldChg>
      <pc:sldChg chg="modSp del mod modShow">
        <pc:chgData name="Alix LARGE" userId="48bf3e38-fb59-4228-a029-bb53f55eef0e" providerId="ADAL" clId="{5F1E7794-2993-4938-A3B8-249AD9CA4448}" dt="2025-10-30T12:26:14.180" v="3963" actId="47"/>
        <pc:sldMkLst>
          <pc:docMk/>
          <pc:sldMk cId="3885696696" sldId="419"/>
        </pc:sldMkLst>
      </pc:sldChg>
      <pc:sldChg chg="delSp modSp del mod modNotesTx">
        <pc:chgData name="Alix LARGE" userId="48bf3e38-fb59-4228-a029-bb53f55eef0e" providerId="ADAL" clId="{5F1E7794-2993-4938-A3B8-249AD9CA4448}" dt="2025-10-30T12:26:16.922" v="3965" actId="47"/>
        <pc:sldMkLst>
          <pc:docMk/>
          <pc:sldMk cId="370071936" sldId="420"/>
        </pc:sldMkLst>
        <pc:spChg chg="mod">
          <ac:chgData name="Alix LARGE" userId="48bf3e38-fb59-4228-a029-bb53f55eef0e" providerId="ADAL" clId="{5F1E7794-2993-4938-A3B8-249AD9CA4448}" dt="2025-10-30T12:04:21.521" v="3465" actId="20577"/>
          <ac:spMkLst>
            <pc:docMk/>
            <pc:sldMk cId="370071936" sldId="420"/>
            <ac:spMk id="2" creationId="{B7C2FEA5-5B35-6009-F1D1-4F13B036ED85}"/>
          </ac:spMkLst>
        </pc:spChg>
        <pc:spChg chg="mod">
          <ac:chgData name="Alix LARGE" userId="48bf3e38-fb59-4228-a029-bb53f55eef0e" providerId="ADAL" clId="{5F1E7794-2993-4938-A3B8-249AD9CA4448}" dt="2025-10-30T12:04:25.640" v="3466" actId="14100"/>
          <ac:spMkLst>
            <pc:docMk/>
            <pc:sldMk cId="370071936" sldId="420"/>
            <ac:spMk id="3" creationId="{542F69CC-31CD-3EB9-1115-16F716979EFD}"/>
          </ac:spMkLst>
        </pc:spChg>
      </pc:sldChg>
      <pc:sldChg chg="modSp del mod ord modNotesTx">
        <pc:chgData name="Alix LARGE" userId="48bf3e38-fb59-4228-a029-bb53f55eef0e" providerId="ADAL" clId="{5F1E7794-2993-4938-A3B8-249AD9CA4448}" dt="2025-10-30T14:02:17.699" v="4443" actId="47"/>
        <pc:sldMkLst>
          <pc:docMk/>
          <pc:sldMk cId="221731092" sldId="421"/>
        </pc:sldMkLst>
        <pc:spChg chg="mod">
          <ac:chgData name="Alix LARGE" userId="48bf3e38-fb59-4228-a029-bb53f55eef0e" providerId="ADAL" clId="{5F1E7794-2993-4938-A3B8-249AD9CA4448}" dt="2025-10-30T12:07:20.552" v="3492" actId="948"/>
          <ac:spMkLst>
            <pc:docMk/>
            <pc:sldMk cId="221731092" sldId="421"/>
            <ac:spMk id="3" creationId="{1EEE8788-7918-908A-0860-B38BA2DDD56B}"/>
          </ac:spMkLst>
        </pc:spChg>
      </pc:sldChg>
      <pc:sldChg chg="delSp modSp del mod ord modNotesTx">
        <pc:chgData name="Alix LARGE" userId="48bf3e38-fb59-4228-a029-bb53f55eef0e" providerId="ADAL" clId="{5F1E7794-2993-4938-A3B8-249AD9CA4448}" dt="2025-10-30T12:26:00.556" v="3954" actId="47"/>
        <pc:sldMkLst>
          <pc:docMk/>
          <pc:sldMk cId="2119175688" sldId="422"/>
        </pc:sldMkLst>
      </pc:sldChg>
      <pc:sldChg chg="modSp del mod modNotesTx">
        <pc:chgData name="Alix LARGE" userId="48bf3e38-fb59-4228-a029-bb53f55eef0e" providerId="ADAL" clId="{5F1E7794-2993-4938-A3B8-249AD9CA4448}" dt="2025-10-30T12:47:07.041" v="4410" actId="47"/>
        <pc:sldMkLst>
          <pc:docMk/>
          <pc:sldMk cId="1961758080" sldId="423"/>
        </pc:sldMkLst>
        <pc:spChg chg="mod">
          <ac:chgData name="Alix LARGE" userId="48bf3e38-fb59-4228-a029-bb53f55eef0e" providerId="ADAL" clId="{5F1E7794-2993-4938-A3B8-249AD9CA4448}" dt="2025-10-30T12:13:20.448" v="3589" actId="20577"/>
          <ac:spMkLst>
            <pc:docMk/>
            <pc:sldMk cId="1961758080" sldId="423"/>
            <ac:spMk id="4" creationId="{67397DFE-9D3D-B6A4-1483-454EE35C69B2}"/>
          </ac:spMkLst>
        </pc:spChg>
      </pc:sldChg>
      <pc:sldChg chg="addSp delSp modSp add mod">
        <pc:chgData name="Alix LARGE" userId="48bf3e38-fb59-4228-a029-bb53f55eef0e" providerId="ADAL" clId="{5F1E7794-2993-4938-A3B8-249AD9CA4448}" dt="2025-10-30T13:52:39.032" v="4421" actId="962"/>
        <pc:sldMkLst>
          <pc:docMk/>
          <pc:sldMk cId="373106621" sldId="424"/>
        </pc:sldMkLst>
        <pc:spChg chg="add mod">
          <ac:chgData name="Alix LARGE" userId="48bf3e38-fb59-4228-a029-bb53f55eef0e" providerId="ADAL" clId="{5F1E7794-2993-4938-A3B8-249AD9CA4448}" dt="2025-10-30T12:39:59.654" v="4339" actId="113"/>
          <ac:spMkLst>
            <pc:docMk/>
            <pc:sldMk cId="373106621" sldId="424"/>
            <ac:spMk id="2" creationId="{EDC06135-4957-3592-FAA5-6322E5AFF5B1}"/>
          </ac:spMkLst>
        </pc:spChg>
        <pc:spChg chg="mod">
          <ac:chgData name="Alix LARGE" userId="48bf3e38-fb59-4228-a029-bb53f55eef0e" providerId="ADAL" clId="{5F1E7794-2993-4938-A3B8-249AD9CA4448}" dt="2025-10-30T12:39:35.288" v="4331" actId="21"/>
          <ac:spMkLst>
            <pc:docMk/>
            <pc:sldMk cId="373106621" sldId="424"/>
            <ac:spMk id="795" creationId="{FB8F7E74-C34F-9526-BDAE-B441BA8B6485}"/>
          </ac:spMkLst>
        </pc:spChg>
        <pc:grpChg chg="del">
          <ac:chgData name="Alix LARGE" userId="48bf3e38-fb59-4228-a029-bb53f55eef0e" providerId="ADAL" clId="{5F1E7794-2993-4938-A3B8-249AD9CA4448}" dt="2025-10-30T12:38:45.140" v="4311" actId="478"/>
          <ac:grpSpMkLst>
            <pc:docMk/>
            <pc:sldMk cId="373106621" sldId="424"/>
            <ac:grpSpMk id="5" creationId="{7C866A9B-BEE2-107B-83F8-8BD6497CC4DF}"/>
          </ac:grpSpMkLst>
        </pc:grpChg>
        <pc:grpChg chg="del">
          <ac:chgData name="Alix LARGE" userId="48bf3e38-fb59-4228-a029-bb53f55eef0e" providerId="ADAL" clId="{5F1E7794-2993-4938-A3B8-249AD9CA4448}" dt="2025-10-30T12:38:42.666" v="4309" actId="478"/>
          <ac:grpSpMkLst>
            <pc:docMk/>
            <pc:sldMk cId="373106621" sldId="424"/>
            <ac:grpSpMk id="13" creationId="{68DAC90A-9557-6095-51B8-77BC797B4CF4}"/>
          </ac:grpSpMkLst>
        </pc:grpChg>
        <pc:picChg chg="add mod">
          <ac:chgData name="Alix LARGE" userId="48bf3e38-fb59-4228-a029-bb53f55eef0e" providerId="ADAL" clId="{5F1E7794-2993-4938-A3B8-249AD9CA4448}" dt="2025-10-30T13:52:39.032" v="4421" actId="962"/>
          <ac:picMkLst>
            <pc:docMk/>
            <pc:sldMk cId="373106621" sldId="424"/>
            <ac:picMk id="7" creationId="{9E540829-1363-8F44-7984-BF736ED47FB9}"/>
          </ac:picMkLst>
        </pc:picChg>
        <pc:picChg chg="add mod">
          <ac:chgData name="Alix LARGE" userId="48bf3e38-fb59-4228-a029-bb53f55eef0e" providerId="ADAL" clId="{5F1E7794-2993-4938-A3B8-249AD9CA4448}" dt="2025-10-30T12:42:02.315" v="4346" actId="1076"/>
          <ac:picMkLst>
            <pc:docMk/>
            <pc:sldMk cId="373106621" sldId="424"/>
            <ac:picMk id="9" creationId="{A36ADE87-0F57-F8C1-6868-58F64DBABDB1}"/>
          </ac:picMkLst>
        </pc:picChg>
      </pc:sldChg>
      <pc:sldChg chg="modSp del mod">
        <pc:chgData name="Alix LARGE" userId="48bf3e38-fb59-4228-a029-bb53f55eef0e" providerId="ADAL" clId="{5F1E7794-2993-4938-A3B8-249AD9CA4448}" dt="2025-10-30T12:38:28.462" v="4307" actId="47"/>
        <pc:sldMkLst>
          <pc:docMk/>
          <pc:sldMk cId="1653761410" sldId="424"/>
        </pc:sldMkLst>
      </pc:sldChg>
      <pc:sldChg chg="addSp modSp new del mod modAnim">
        <pc:chgData name="Alix LARGE" userId="48bf3e38-fb59-4228-a029-bb53f55eef0e" providerId="ADAL" clId="{5F1E7794-2993-4938-A3B8-249AD9CA4448}" dt="2025-10-30T12:21:32.862" v="3897" actId="47"/>
        <pc:sldMkLst>
          <pc:docMk/>
          <pc:sldMk cId="3751418674" sldId="425"/>
        </pc:sldMkLst>
      </pc:sldChg>
      <pc:sldChg chg="delSp modSp add mod">
        <pc:chgData name="Alix LARGE" userId="48bf3e38-fb59-4228-a029-bb53f55eef0e" providerId="ADAL" clId="{5F1E7794-2993-4938-A3B8-249AD9CA4448}" dt="2025-10-30T14:20:14.659" v="4729" actId="478"/>
        <pc:sldMkLst>
          <pc:docMk/>
          <pc:sldMk cId="4184365981" sldId="425"/>
        </pc:sldMkLst>
        <pc:spChg chg="mod">
          <ac:chgData name="Alix LARGE" userId="48bf3e38-fb59-4228-a029-bb53f55eef0e" providerId="ADAL" clId="{5F1E7794-2993-4938-A3B8-249AD9CA4448}" dt="2025-10-30T14:08:35.553" v="4667" actId="1076"/>
          <ac:spMkLst>
            <pc:docMk/>
            <pc:sldMk cId="4184365981" sldId="425"/>
            <ac:spMk id="795" creationId="{8392DBB9-3E61-F147-02C2-858EDF43FD54}"/>
          </ac:spMkLst>
        </pc:spChg>
        <pc:grpChg chg="del">
          <ac:chgData name="Alix LARGE" userId="48bf3e38-fb59-4228-a029-bb53f55eef0e" providerId="ADAL" clId="{5F1E7794-2993-4938-A3B8-249AD9CA4448}" dt="2025-10-30T14:20:14.659" v="4729" actId="478"/>
          <ac:grpSpMkLst>
            <pc:docMk/>
            <pc:sldMk cId="4184365981" sldId="425"/>
            <ac:grpSpMk id="5" creationId="{A8B569A6-7E06-0EC1-A2DA-CDA6AFF349D1}"/>
          </ac:grpSpMkLst>
        </pc:grpChg>
        <pc:grpChg chg="del">
          <ac:chgData name="Alix LARGE" userId="48bf3e38-fb59-4228-a029-bb53f55eef0e" providerId="ADAL" clId="{5F1E7794-2993-4938-A3B8-249AD9CA4448}" dt="2025-10-30T14:20:13.532" v="4728" actId="478"/>
          <ac:grpSpMkLst>
            <pc:docMk/>
            <pc:sldMk cId="4184365981" sldId="425"/>
            <ac:grpSpMk id="13" creationId="{5EF920E9-9D90-26FA-EE94-A5FB7EAE70C5}"/>
          </ac:grpSpMkLst>
        </pc:grpChg>
        <pc:picChg chg="del">
          <ac:chgData name="Alix LARGE" userId="48bf3e38-fb59-4228-a029-bb53f55eef0e" providerId="ADAL" clId="{5F1E7794-2993-4938-A3B8-249AD9CA4448}" dt="2025-10-30T14:08:32.173" v="4666" actId="478"/>
          <ac:picMkLst>
            <pc:docMk/>
            <pc:sldMk cId="4184365981" sldId="425"/>
            <ac:picMk id="18" creationId="{2357E37A-8791-6C84-99A3-4A6F7842FE92}"/>
          </ac:picMkLst>
        </pc:picChg>
      </pc:sldChg>
      <pc:sldChg chg="add">
        <pc:chgData name="Alix LARGE" userId="48bf3e38-fb59-4228-a029-bb53f55eef0e" providerId="ADAL" clId="{5F1E7794-2993-4938-A3B8-249AD9CA4448}" dt="2025-10-30T14:25:35.236" v="4748"/>
        <pc:sldMkLst>
          <pc:docMk/>
          <pc:sldMk cId="783332604" sldId="426"/>
        </pc:sldMkLst>
      </pc:sldChg>
      <pc:sldChg chg="addSp delSp modSp add del mod ord modNotesTx">
        <pc:chgData name="Alix LARGE" userId="48bf3e38-fb59-4228-a029-bb53f55eef0e" providerId="ADAL" clId="{5F1E7794-2993-4938-A3B8-249AD9CA4448}" dt="2025-10-30T12:26:02.963" v="3956" actId="47"/>
        <pc:sldMkLst>
          <pc:docMk/>
          <pc:sldMk cId="952052884" sldId="426"/>
        </pc:sldMkLst>
      </pc:sldChg>
      <pc:sldChg chg="delSp modSp add del mod ord modShow">
        <pc:chgData name="Alix LARGE" userId="48bf3e38-fb59-4228-a029-bb53f55eef0e" providerId="ADAL" clId="{5F1E7794-2993-4938-A3B8-249AD9CA4448}" dt="2025-10-30T12:26:07.835" v="3958" actId="47"/>
        <pc:sldMkLst>
          <pc:docMk/>
          <pc:sldMk cId="3451096145" sldId="427"/>
        </pc:sldMkLst>
      </pc:sldChg>
      <pc:sldChg chg="addSp delSp modSp new del mod modClrScheme chgLayout">
        <pc:chgData name="Alix LARGE" userId="48bf3e38-fb59-4228-a029-bb53f55eef0e" providerId="ADAL" clId="{5F1E7794-2993-4938-A3B8-249AD9CA4448}" dt="2025-10-30T12:26:10.691" v="3960" actId="47"/>
        <pc:sldMkLst>
          <pc:docMk/>
          <pc:sldMk cId="3558749860" sldId="428"/>
        </pc:sldMkLst>
      </pc:sldChg>
      <pc:sldMasterChg chg="modSp mod delSldLayout modSldLayout">
        <pc:chgData name="Alix LARGE" userId="48bf3e38-fb59-4228-a029-bb53f55eef0e" providerId="ADAL" clId="{5F1E7794-2993-4938-A3B8-249AD9CA4448}" dt="2025-10-30T14:01:48.676" v="4442" actId="478"/>
        <pc:sldMasterMkLst>
          <pc:docMk/>
          <pc:sldMasterMk cId="0" sldId="2147483648"/>
        </pc:sldMasterMkLst>
        <pc:spChg chg="mod">
          <ac:chgData name="Alix LARGE" userId="48bf3e38-fb59-4228-a029-bb53f55eef0e" providerId="ADAL" clId="{5F1E7794-2993-4938-A3B8-249AD9CA4448}" dt="2025-10-30T14:01:00.436" v="4434" actId="962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Alix LARGE" userId="48bf3e38-fb59-4228-a029-bb53f55eef0e" providerId="ADAL" clId="{5F1E7794-2993-4938-A3B8-249AD9CA4448}" dt="2025-10-30T14:01:06.616" v="4436" actId="962"/>
          <ac:spMkLst>
            <pc:docMk/>
            <pc:sldMasterMk cId="0" sldId="2147483648"/>
            <ac:spMk id="15" creationId="{00000000-0000-0000-0000-000000000000}"/>
          </ac:spMkLst>
        </pc:spChg>
        <pc:picChg chg="mod">
          <ac:chgData name="Alix LARGE" userId="48bf3e38-fb59-4228-a029-bb53f55eef0e" providerId="ADAL" clId="{5F1E7794-2993-4938-A3B8-249AD9CA4448}" dt="2025-10-30T14:01:04.107" v="4435" actId="962"/>
          <ac:picMkLst>
            <pc:docMk/>
            <pc:sldMasterMk cId="0" sldId="2147483648"/>
            <ac:picMk id="14" creationId="{00000000-0000-0000-0000-000000000000}"/>
          </ac:picMkLst>
        </pc:picChg>
        <pc:sldLayoutChg chg="modSp mod">
          <pc:chgData name="Alix LARGE" userId="48bf3e38-fb59-4228-a029-bb53f55eef0e" providerId="ADAL" clId="{5F1E7794-2993-4938-A3B8-249AD9CA4448}" dt="2025-10-30T14:01:29.113" v="4440" actId="962"/>
          <pc:sldLayoutMkLst>
            <pc:docMk/>
            <pc:sldMasterMk cId="0" sldId="2147483648"/>
            <pc:sldLayoutMk cId="0" sldId="2147483649"/>
          </pc:sldLayoutMkLst>
          <pc:spChg chg="mod">
            <ac:chgData name="Alix LARGE" userId="48bf3e38-fb59-4228-a029-bb53f55eef0e" providerId="ADAL" clId="{5F1E7794-2993-4938-A3B8-249AD9CA4448}" dt="2025-10-30T14:01:22.396" v="4437" actId="962"/>
            <ac:spMkLst>
              <pc:docMk/>
              <pc:sldMasterMk cId="0" sldId="2147483648"/>
              <pc:sldLayoutMk cId="0" sldId="2147483649"/>
              <ac:spMk id="21" creationId="{00000000-0000-0000-0000-000000000000}"/>
            </ac:spMkLst>
          </pc:spChg>
          <pc:spChg chg="mod">
            <ac:chgData name="Alix LARGE" userId="48bf3e38-fb59-4228-a029-bb53f55eef0e" providerId="ADAL" clId="{5F1E7794-2993-4938-A3B8-249AD9CA4448}" dt="2025-10-30T14:01:25.529" v="4438" actId="962"/>
            <ac:spMkLst>
              <pc:docMk/>
              <pc:sldMasterMk cId="0" sldId="2147483648"/>
              <pc:sldLayoutMk cId="0" sldId="2147483649"/>
              <ac:spMk id="22" creationId="{00000000-0000-0000-0000-000000000000}"/>
            </ac:spMkLst>
          </pc:spChg>
          <pc:picChg chg="mod">
            <ac:chgData name="Alix LARGE" userId="48bf3e38-fb59-4228-a029-bb53f55eef0e" providerId="ADAL" clId="{5F1E7794-2993-4938-A3B8-249AD9CA4448}" dt="2025-10-30T14:01:29.113" v="4440" actId="962"/>
            <ac:picMkLst>
              <pc:docMk/>
              <pc:sldMasterMk cId="0" sldId="2147483648"/>
              <pc:sldLayoutMk cId="0" sldId="2147483649"/>
              <ac:picMk id="20" creationId="{00000000-0000-0000-0000-000000000000}"/>
            </ac:picMkLst>
          </pc:picChg>
          <pc:cxnChg chg="mod">
            <ac:chgData name="Alix LARGE" userId="48bf3e38-fb59-4228-a029-bb53f55eef0e" providerId="ADAL" clId="{5F1E7794-2993-4938-A3B8-249AD9CA4448}" dt="2025-10-30T14:01:27.186" v="4439" actId="962"/>
            <ac:cxnSpMkLst>
              <pc:docMk/>
              <pc:sldMasterMk cId="0" sldId="2147483648"/>
              <pc:sldLayoutMk cId="0" sldId="2147483649"/>
              <ac:cxnSpMk id="19" creationId="{00000000-0000-0000-0000-000000000000}"/>
            </ac:cxnSpMkLst>
          </pc:cxnChg>
        </pc:sldLayoutChg>
        <pc:sldLayoutChg chg="del">
          <pc:chgData name="Alix LARGE" userId="48bf3e38-fb59-4228-a029-bb53f55eef0e" providerId="ADAL" clId="{5F1E7794-2993-4938-A3B8-249AD9CA4448}" dt="2025-10-30T12:47:10.169" v="4412" actId="47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Alix LARGE" userId="48bf3e38-fb59-4228-a029-bb53f55eef0e" providerId="ADAL" clId="{5F1E7794-2993-4938-A3B8-249AD9CA4448}" dt="2025-10-30T12:22:35.212" v="3923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Alix LARGE" userId="48bf3e38-fb59-4228-a029-bb53f55eef0e" providerId="ADAL" clId="{5F1E7794-2993-4938-A3B8-249AD9CA4448}" dt="2025-10-30T12:38:28.462" v="4307" actId="47"/>
          <pc:sldLayoutMkLst>
            <pc:docMk/>
            <pc:sldMasterMk cId="0" sldId="2147483648"/>
            <pc:sldLayoutMk cId="3086401290" sldId="2147483666"/>
          </pc:sldLayoutMkLst>
        </pc:sldLayoutChg>
        <pc:sldLayoutChg chg="addSp delSp mod">
          <pc:chgData name="Alix LARGE" userId="48bf3e38-fb59-4228-a029-bb53f55eef0e" providerId="ADAL" clId="{5F1E7794-2993-4938-A3B8-249AD9CA4448}" dt="2025-10-30T14:01:48.676" v="4442" actId="478"/>
          <pc:sldLayoutMkLst>
            <pc:docMk/>
            <pc:sldMasterMk cId="0" sldId="2147483648"/>
            <pc:sldLayoutMk cId="2743468620" sldId="2147483667"/>
          </pc:sldLayoutMkLst>
          <pc:picChg chg="add del">
            <ac:chgData name="Alix LARGE" userId="48bf3e38-fb59-4228-a029-bb53f55eef0e" providerId="ADAL" clId="{5F1E7794-2993-4938-A3B8-249AD9CA4448}" dt="2025-10-30T14:01:48.676" v="4442" actId="478"/>
            <ac:picMkLst>
              <pc:docMk/>
              <pc:sldMasterMk cId="0" sldId="2147483648"/>
              <pc:sldLayoutMk cId="2743468620" sldId="2147483667"/>
              <ac:picMk id="256" creationId="{00000000-0000-0000-0000-000000000000}"/>
            </ac:picMkLst>
          </pc:picChg>
        </pc:sldLayoutChg>
      </pc:sldMasterChg>
    </pc:docChg>
  </pc:docChgLst>
  <pc:docChgLst>
    <pc:chgData name="Alix LARGE" userId="S::a.large@urbilog.com::48bf3e38-fb59-4228-a029-bb53f55eef0e" providerId="AD" clId="Web-{B7ECA5B6-8860-867F-4BDD-6DB232120B9B}"/>
    <pc:docChg chg="modSld sldOrd">
      <pc:chgData name="Alix LARGE" userId="S::a.large@urbilog.com::48bf3e38-fb59-4228-a029-bb53f55eef0e" providerId="AD" clId="Web-{B7ECA5B6-8860-867F-4BDD-6DB232120B9B}" dt="2025-10-28T10:04:44.825" v="64" actId="20577"/>
      <pc:docMkLst>
        <pc:docMk/>
      </pc:docMkLst>
      <pc:sldChg chg="addSp ord">
        <pc:chgData name="Alix LARGE" userId="S::a.large@urbilog.com::48bf3e38-fb59-4228-a029-bb53f55eef0e" providerId="AD" clId="Web-{B7ECA5B6-8860-867F-4BDD-6DB232120B9B}" dt="2025-10-28T10:03:28.012" v="62"/>
        <pc:sldMkLst>
          <pc:docMk/>
          <pc:sldMk cId="3815416852" sldId="352"/>
        </pc:sldMkLst>
      </pc:sldChg>
      <pc:sldChg chg="modSp addAnim">
        <pc:chgData name="Alix LARGE" userId="S::a.large@urbilog.com::48bf3e38-fb59-4228-a029-bb53f55eef0e" providerId="AD" clId="Web-{B7ECA5B6-8860-867F-4BDD-6DB232120B9B}" dt="2025-10-28T10:04:44.825" v="64" actId="20577"/>
        <pc:sldMkLst>
          <pc:docMk/>
          <pc:sldMk cId="3085488530" sldId="353"/>
        </pc:sldMkLst>
      </pc:sldChg>
      <pc:sldChg chg="addSp delSp modSp addAnim delAnim modNotes">
        <pc:chgData name="Alix LARGE" userId="S::a.large@urbilog.com::48bf3e38-fb59-4228-a029-bb53f55eef0e" providerId="AD" clId="Web-{B7ECA5B6-8860-867F-4BDD-6DB232120B9B}" dt="2025-10-28T10:03:14.262" v="60"/>
        <pc:sldMkLst>
          <pc:docMk/>
          <pc:sldMk cId="1878233658" sldId="354"/>
        </pc:sldMkLst>
      </pc:sldChg>
      <pc:sldChg chg="modNotes">
        <pc:chgData name="Alix LARGE" userId="S::a.large@urbilog.com::48bf3e38-fb59-4228-a029-bb53f55eef0e" providerId="AD" clId="Web-{B7ECA5B6-8860-867F-4BDD-6DB232120B9B}" dt="2025-10-28T08:28:13.043" v="1"/>
        <pc:sldMkLst>
          <pc:docMk/>
          <pc:sldMk cId="1022850500" sldId="365"/>
        </pc:sldMkLst>
      </pc:sldChg>
      <pc:sldChg chg="modNotes">
        <pc:chgData name="Alix LARGE" userId="S::a.large@urbilog.com::48bf3e38-fb59-4228-a029-bb53f55eef0e" providerId="AD" clId="Web-{B7ECA5B6-8860-867F-4BDD-6DB232120B9B}" dt="2025-10-28T08:31:26.409" v="12"/>
        <pc:sldMkLst>
          <pc:docMk/>
          <pc:sldMk cId="1025978798" sldId="366"/>
        </pc:sldMkLst>
      </pc:sldChg>
      <pc:sldChg chg="ord">
        <pc:chgData name="Alix LARGE" userId="S::a.large@urbilog.com::48bf3e38-fb59-4228-a029-bb53f55eef0e" providerId="AD" clId="Web-{B7ECA5B6-8860-867F-4BDD-6DB232120B9B}" dt="2025-10-28T09:06:01.946" v="58"/>
        <pc:sldMkLst>
          <pc:docMk/>
          <pc:sldMk cId="1677924654" sldId="371"/>
        </pc:sldMkLst>
      </pc:sldChg>
      <pc:sldChg chg="modNotes">
        <pc:chgData name="Alix LARGE" userId="S::a.large@urbilog.com::48bf3e38-fb59-4228-a029-bb53f55eef0e" providerId="AD" clId="Web-{B7ECA5B6-8860-867F-4BDD-6DB232120B9B}" dt="2025-10-28T08:33:37.347" v="27"/>
        <pc:sldMkLst>
          <pc:docMk/>
          <pc:sldMk cId="1474403819" sldId="388"/>
        </pc:sldMkLst>
      </pc:sldChg>
      <pc:sldChg chg="modNotes">
        <pc:chgData name="Alix LARGE" userId="S::a.large@urbilog.com::48bf3e38-fb59-4228-a029-bb53f55eef0e" providerId="AD" clId="Web-{B7ECA5B6-8860-867F-4BDD-6DB232120B9B}" dt="2025-10-28T08:32:15.690" v="24"/>
        <pc:sldMkLst>
          <pc:docMk/>
          <pc:sldMk cId="244379422" sldId="394"/>
        </pc:sldMkLst>
      </pc:sldChg>
      <pc:sldChg chg="ord">
        <pc:chgData name="Alix LARGE" userId="S::a.large@urbilog.com::48bf3e38-fb59-4228-a029-bb53f55eef0e" providerId="AD" clId="Web-{B7ECA5B6-8860-867F-4BDD-6DB232120B9B}" dt="2025-10-28T09:06:01.946" v="57"/>
        <pc:sldMkLst>
          <pc:docMk/>
          <pc:sldMk cId="3934806732" sldId="409"/>
        </pc:sldMkLst>
      </pc:sldChg>
      <pc:sldChg chg="ord">
        <pc:chgData name="Alix LARGE" userId="S::a.large@urbilog.com::48bf3e38-fb59-4228-a029-bb53f55eef0e" providerId="AD" clId="Web-{B7ECA5B6-8860-867F-4BDD-6DB232120B9B}" dt="2025-10-28T09:06:01.946" v="56"/>
        <pc:sldMkLst>
          <pc:docMk/>
          <pc:sldMk cId="2530109593" sldId="410"/>
        </pc:sldMkLst>
      </pc:sldChg>
      <pc:sldChg chg="ord">
        <pc:chgData name="Alix LARGE" userId="S::a.large@urbilog.com::48bf3e38-fb59-4228-a029-bb53f55eef0e" providerId="AD" clId="Web-{B7ECA5B6-8860-867F-4BDD-6DB232120B9B}" dt="2025-10-28T09:06:01.946" v="59"/>
        <pc:sldMkLst>
          <pc:docMk/>
          <pc:sldMk cId="4250061585" sldId="4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274" name="Google Shape;27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5" name="Google Shape;27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B1B79ED9-8000-5E41-37D6-C55008040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58586799-DAE4-A6D7-3FB4-DE93C3CDEE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71AE6455-243C-1FEF-2FA9-89C513018B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031391B0-4B76-E709-A084-E557B0E817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8625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22467217-856B-F233-72FB-A5B2E60A9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A0A56174-4356-7E89-9C02-7FFC050977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BB6A37BF-302D-81EE-2748-8B31FA0D40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ED24DD31-F8F0-ACD4-B335-12036DD6676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2823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16667D36-C5B2-30BA-6DAD-C018DD9FE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B21C72E2-1D89-0DF3-24A9-3E212D393C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936ACE65-CBD6-DC6D-FCB4-24747C2FFF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0C6F0555-A820-6CFE-27E6-01117143D28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9764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FFAC75AD-6A2A-B839-8190-B9B9520AE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DDCB149A-D84F-7481-917F-719E3D2E1E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81723CBF-BA56-CA31-3E3A-E4E14FA99C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BBDC8B68-823E-D62B-F4B9-D88360FF6FA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7994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88738B4E-83E7-FBA4-E201-E0D7C9974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C844EBC1-A075-E15C-3F74-9631759455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3F237DD2-8E7D-9BCC-5B9D-33BEB5D616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9D5835D2-4D44-3E01-6576-CFB3372233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138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F61BDFA8-C2B8-E11B-157B-CDE7407C1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A921AC53-3355-A7DD-EF6A-1FE4CC0B2D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C7BCCF22-6A4C-A7D2-BF8D-8951BBC365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327214CD-30F5-C8EA-B522-B6AE13AFF52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5537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C38D7729-9183-8D05-F0CF-4A1219161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745F3D1D-89F7-D955-8DE5-77FA95706C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0A37A099-91FE-1413-77D0-1995A2EBFB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fr-FR" dirty="0"/>
              <a:t>Ouvrir le volet des titres</a:t>
            </a:r>
            <a:r>
              <a:rPr lang="fr-FR" baseline="0" dirty="0"/>
              <a:t> </a:t>
            </a:r>
          </a:p>
          <a:p>
            <a:pPr marL="0" indent="0"/>
            <a:r>
              <a:rPr lang="fr-FR" baseline="0" dirty="0"/>
              <a:t>Affichage &gt; mode plan</a:t>
            </a:r>
            <a:endParaRPr lang="fr-FR"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BA4D6CC0-8BD2-A09D-5AA1-F72A9EF92D5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9526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>
          <a:extLst>
            <a:ext uri="{FF2B5EF4-FFF2-40B4-BE49-F238E27FC236}">
              <a16:creationId xmlns:a16="http://schemas.microsoft.com/office/drawing/2014/main" id="{D49CFBB8-C166-A49E-3920-91326DD6F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7:notes">
            <a:extLst>
              <a:ext uri="{FF2B5EF4-FFF2-40B4-BE49-F238E27FC236}">
                <a16:creationId xmlns:a16="http://schemas.microsoft.com/office/drawing/2014/main" id="{D0A862F9-0421-0E88-9D36-4FF0CDD6F9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783" name="Google Shape;783;p17:notes">
            <a:extLst>
              <a:ext uri="{FF2B5EF4-FFF2-40B4-BE49-F238E27FC236}">
                <a16:creationId xmlns:a16="http://schemas.microsoft.com/office/drawing/2014/main" id="{BFC79634-DE66-C1F7-F016-7C99804C0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784" name="Google Shape;784;p17:notes">
            <a:extLst>
              <a:ext uri="{FF2B5EF4-FFF2-40B4-BE49-F238E27FC236}">
                <a16:creationId xmlns:a16="http://schemas.microsoft.com/office/drawing/2014/main" id="{35264405-FA3D-2771-1ACB-13F51723EA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002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>
  <p:cSld name="Diapositive de titr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title"/>
          </p:nvPr>
        </p:nvSpPr>
        <p:spPr>
          <a:xfrm>
            <a:off x="5540828" y="1676409"/>
            <a:ext cx="6300000" cy="2436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19"/>
          <p:cNvSpPr txBox="1">
            <a:spLocks noGrp="1"/>
          </p:cNvSpPr>
          <p:nvPr>
            <p:ph type="body" idx="1"/>
          </p:nvPr>
        </p:nvSpPr>
        <p:spPr>
          <a:xfrm>
            <a:off x="5540829" y="4611901"/>
            <a:ext cx="6256783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 dirty="0"/>
          </a:p>
        </p:txBody>
      </p:sp>
      <p:cxnSp>
        <p:nvCxnSpPr>
          <p:cNvPr id="19" name="Google Shape;19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40829" y="4373775"/>
            <a:ext cx="6257903" cy="0"/>
          </a:xfrm>
          <a:prstGeom prst="straightConnector1">
            <a:avLst/>
          </a:prstGeom>
          <a:noFill/>
          <a:ln w="635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0" name="Google Shape;20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0316" t="6666" r="5211" b="53174"/>
          <a:stretch/>
        </p:blipFill>
        <p:spPr>
          <a:xfrm>
            <a:off x="-1" y="-46886"/>
            <a:ext cx="5328000" cy="685291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9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uniquement" type="titleOnly">
  <p:cSld name="TITLE_ONL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0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0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1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1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7" name="Google Shape;97;p32"/>
          <p:cNvSpPr txBox="1">
            <a:spLocks noGrp="1"/>
          </p:cNvSpPr>
          <p:nvPr>
            <p:ph type="body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▪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▪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▪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▪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▪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32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2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/>
          <p:nvPr/>
        </p:nvSpPr>
        <p:spPr>
          <a:xfrm>
            <a:off x="-228700" y="0"/>
            <a:ext cx="5944000" cy="6858000"/>
          </a:xfrm>
          <a:prstGeom prst="rect">
            <a:avLst/>
          </a:prstGeom>
          <a:solidFill>
            <a:srgbClr val="003A46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350" tIns="121350" rIns="121350" bIns="1213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8"/>
              <a:buFont typeface="Arial"/>
              <a:buNone/>
            </a:pPr>
            <a:endParaRPr sz="1858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7"/>
          <p:cNvSpPr/>
          <p:nvPr/>
        </p:nvSpPr>
        <p:spPr>
          <a:xfrm>
            <a:off x="-228700" y="1867"/>
            <a:ext cx="1681364" cy="3577912"/>
          </a:xfrm>
          <a:prstGeom prst="rect">
            <a:avLst/>
          </a:prstGeom>
          <a:solidFill>
            <a:srgbClr val="E52728"/>
          </a:solidFill>
          <a:ln>
            <a:noFill/>
          </a:ln>
        </p:spPr>
        <p:txBody>
          <a:bodyPr spcFirstLastPara="1" wrap="square" lIns="121350" tIns="121350" rIns="121350" bIns="1213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8"/>
              <a:buFont typeface="Arial"/>
              <a:buNone/>
            </a:pPr>
            <a:endParaRPr sz="1858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70"/>
          <a:stretch/>
        </p:blipFill>
        <p:spPr>
          <a:xfrm>
            <a:off x="-228700" y="0"/>
            <a:ext cx="11586531" cy="687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849" y="3647409"/>
            <a:ext cx="2634981" cy="213716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7"/>
          <p:cNvSpPr txBox="1">
            <a:spLocks noGrp="1"/>
          </p:cNvSpPr>
          <p:nvPr>
            <p:ph type="ctrTitle"/>
          </p:nvPr>
        </p:nvSpPr>
        <p:spPr>
          <a:xfrm>
            <a:off x="5481285" y="1260992"/>
            <a:ext cx="6483131" cy="2261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4513" b="1" i="0" u="none" strike="noStrike" cap="none">
                <a:solidFill>
                  <a:srgbClr val="003A46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690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7" name="Google Shape;17;p27"/>
          <p:cNvSpPr txBox="1">
            <a:spLocks noGrp="1"/>
          </p:cNvSpPr>
          <p:nvPr>
            <p:ph type="subTitle" idx="1"/>
          </p:nvPr>
        </p:nvSpPr>
        <p:spPr>
          <a:xfrm>
            <a:off x="5481285" y="5924480"/>
            <a:ext cx="5593868" cy="451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19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7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90612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solidFill>
          <a:srgbClr val="FAF9FD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0"/>
          <p:cNvSpPr txBox="1">
            <a:spLocks noGrp="1"/>
          </p:cNvSpPr>
          <p:nvPr>
            <p:ph type="title"/>
          </p:nvPr>
        </p:nvSpPr>
        <p:spPr>
          <a:xfrm>
            <a:off x="415600" y="5051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3185" b="1" i="0" u="none" strike="noStrike" cap="none">
                <a:solidFill>
                  <a:srgbClr val="003A46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74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0"/>
          <p:cNvSpPr txBox="1">
            <a:spLocks noGrp="1"/>
          </p:cNvSpPr>
          <p:nvPr>
            <p:ph type="body" idx="1"/>
          </p:nvPr>
        </p:nvSpPr>
        <p:spPr>
          <a:xfrm>
            <a:off x="415599" y="1536633"/>
            <a:ext cx="1136079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2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159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0"/>
          <p:cNvSpPr txBox="1"/>
          <p:nvPr/>
        </p:nvSpPr>
        <p:spPr>
          <a:xfrm>
            <a:off x="11701200" y="6365640"/>
            <a:ext cx="490800" cy="497267"/>
          </a:xfrm>
          <a:prstGeom prst="rect">
            <a:avLst/>
          </a:prstGeom>
          <a:solidFill>
            <a:srgbClr val="E52728"/>
          </a:solidFill>
          <a:ln>
            <a:noFill/>
          </a:ln>
        </p:spPr>
        <p:txBody>
          <a:bodyPr spcFirstLastPara="1" wrap="square" lIns="121350" tIns="121350" rIns="121350" bIns="121350" anchor="ctr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327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327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07008" y="6364800"/>
            <a:ext cx="497234" cy="49726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0"/>
          <p:cNvSpPr txBox="1"/>
          <p:nvPr/>
        </p:nvSpPr>
        <p:spPr>
          <a:xfrm>
            <a:off x="7332494" y="6534067"/>
            <a:ext cx="3891064" cy="388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350" tIns="121350" rIns="121350" bIns="12135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9"/>
              <a:buFont typeface="Arial"/>
              <a:buNone/>
            </a:pPr>
            <a:r>
              <a:rPr lang="fr-FR" sz="92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Copyright Urbilog Compéthance EA - tous droits réservés</a:t>
            </a:r>
            <a:endParaRPr sz="92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5083487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4"/>
          <p:cNvSpPr/>
          <p:nvPr/>
        </p:nvSpPr>
        <p:spPr>
          <a:xfrm>
            <a:off x="0" y="3600"/>
            <a:ext cx="6073200" cy="6854400"/>
          </a:xfrm>
          <a:prstGeom prst="rect">
            <a:avLst/>
          </a:prstGeom>
          <a:solidFill>
            <a:srgbClr val="E8E8F4"/>
          </a:solidFill>
          <a:ln>
            <a:noFill/>
          </a:ln>
        </p:spPr>
        <p:txBody>
          <a:bodyPr spcFirstLastPara="1" wrap="square" lIns="121350" tIns="121350" rIns="121350" bIns="1213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8"/>
              <a:buFont typeface="Arial"/>
              <a:buNone/>
            </a:pPr>
            <a:endParaRPr sz="1858">
              <a:solidFill>
                <a:srgbClr val="003A4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64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190"/>
          <a:stretch/>
        </p:blipFill>
        <p:spPr>
          <a:xfrm>
            <a:off x="0" y="0"/>
            <a:ext cx="11436936" cy="685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64"/>
          <p:cNvSpPr txBox="1"/>
          <p:nvPr/>
        </p:nvSpPr>
        <p:spPr>
          <a:xfrm>
            <a:off x="11701200" y="6365640"/>
            <a:ext cx="490800" cy="497267"/>
          </a:xfrm>
          <a:prstGeom prst="rect">
            <a:avLst/>
          </a:prstGeom>
          <a:solidFill>
            <a:srgbClr val="E52728"/>
          </a:solidFill>
          <a:ln>
            <a:noFill/>
          </a:ln>
        </p:spPr>
        <p:txBody>
          <a:bodyPr spcFirstLastPara="1" wrap="square" lIns="121350" tIns="121350" rIns="121350" bIns="121350" anchor="ctr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327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327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8" name="Google Shape;258;p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03966" y="6365640"/>
            <a:ext cx="497234" cy="4972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346862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>
  <p:cSld name="Image avec légend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1"/>
          <p:cNvSpPr>
            <a:spLocks noGrp="1"/>
          </p:cNvSpPr>
          <p:nvPr>
            <p:ph type="pic" idx="2"/>
          </p:nvPr>
        </p:nvSpPr>
        <p:spPr>
          <a:xfrm>
            <a:off x="0" y="-9939"/>
            <a:ext cx="5194570" cy="6492874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5540828" y="1676409"/>
            <a:ext cx="6300000" cy="2436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5540829" y="4611901"/>
            <a:ext cx="6256783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cxnSp>
        <p:nvCxnSpPr>
          <p:cNvPr id="32" name="Google Shape;32;p21"/>
          <p:cNvCxnSpPr/>
          <p:nvPr/>
        </p:nvCxnSpPr>
        <p:spPr>
          <a:xfrm>
            <a:off x="5540829" y="4373775"/>
            <a:ext cx="6257903" cy="0"/>
          </a:xfrm>
          <a:prstGeom prst="straightConnector1">
            <a:avLst/>
          </a:prstGeom>
          <a:noFill/>
          <a:ln w="635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" name="Google Shape;33;p21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 larges">
  <p:cSld name="Titre et contenu large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119270" y="103588"/>
            <a:ext cx="7765946" cy="365126"/>
          </a:xfrm>
          <a:prstGeom prst="rect">
            <a:avLst/>
          </a:prstGeom>
          <a:gradFill>
            <a:gsLst>
              <a:gs pos="0">
                <a:srgbClr val="E6494B"/>
              </a:gs>
              <a:gs pos="50000">
                <a:srgbClr val="E70C15"/>
              </a:gs>
              <a:gs pos="100000">
                <a:srgbClr val="D40109"/>
              </a:gs>
            </a:gsLst>
            <a:lin ang="5400000" scaled="0"/>
          </a:gra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8199" y="672632"/>
            <a:ext cx="10515599" cy="710552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 spcFirstLastPara="1" wrap="square" lIns="91425" tIns="108000" rIns="91425" bIns="10800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2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>
            <a:spLocks noGrp="1"/>
          </p:cNvSpPr>
          <p:nvPr>
            <p:ph type="title"/>
          </p:nvPr>
        </p:nvSpPr>
        <p:spPr>
          <a:xfrm>
            <a:off x="838200" y="672631"/>
            <a:ext cx="6273800" cy="710552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 spcFirstLastPara="1" wrap="square" lIns="91425" tIns="108000" rIns="91425" bIns="10800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273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 à droite">
  <p:cSld name="Titre et contenu à droit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>
            <a:spLocks noGrp="1"/>
          </p:cNvSpPr>
          <p:nvPr>
            <p:ph type="pic" idx="2"/>
          </p:nvPr>
        </p:nvSpPr>
        <p:spPr>
          <a:xfrm>
            <a:off x="0" y="0"/>
            <a:ext cx="6305550" cy="650019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54" name="Google Shape;54;p24"/>
          <p:cNvSpPr txBox="1">
            <a:spLocks noGrp="1"/>
          </p:cNvSpPr>
          <p:nvPr>
            <p:ph type="title"/>
          </p:nvPr>
        </p:nvSpPr>
        <p:spPr>
          <a:xfrm>
            <a:off x="6657974" y="426412"/>
            <a:ext cx="4695825" cy="1202994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 spcFirstLastPara="1" wrap="square" lIns="91425" tIns="108000" rIns="91425" bIns="10800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1"/>
          </p:nvPr>
        </p:nvSpPr>
        <p:spPr>
          <a:xfrm>
            <a:off x="6657974" y="1825625"/>
            <a:ext cx="46958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 horizontaux 2">
  <p:cSld name="Titre et contenu horizontaux 2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body" idx="1"/>
          </p:nvPr>
        </p:nvSpPr>
        <p:spPr>
          <a:xfrm>
            <a:off x="838200" y="365124"/>
            <a:ext cx="6156323" cy="598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108000" rIns="108000" bIns="108000" anchor="ctr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title"/>
          </p:nvPr>
        </p:nvSpPr>
        <p:spPr>
          <a:xfrm>
            <a:off x="7512000" y="1"/>
            <a:ext cx="4680000" cy="6492874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 spcFirstLastPara="1" wrap="square" lIns="396000" tIns="45700" rIns="396000" bIns="45700" anchor="ctr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 horizontaux 3">
  <p:cSld name="Titre et contenu horizontaux 3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6"/>
          <p:cNvSpPr txBox="1">
            <a:spLocks noGrp="1"/>
          </p:cNvSpPr>
          <p:nvPr>
            <p:ph type="title"/>
          </p:nvPr>
        </p:nvSpPr>
        <p:spPr>
          <a:xfrm>
            <a:off x="838200" y="611076"/>
            <a:ext cx="3440502" cy="1202994"/>
          </a:xfrm>
          <a:prstGeom prst="rect">
            <a:avLst/>
          </a:prstGeom>
          <a:solidFill>
            <a:srgbClr val="FAF8FC"/>
          </a:solidFill>
          <a:ln>
            <a:noFill/>
          </a:ln>
        </p:spPr>
        <p:txBody>
          <a:bodyPr spcFirstLastPara="1" wrap="square" lIns="91425" tIns="108000" rIns="91425" bIns="10800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body" idx="1"/>
          </p:nvPr>
        </p:nvSpPr>
        <p:spPr>
          <a:xfrm>
            <a:off x="4705350" y="611076"/>
            <a:ext cx="6648448" cy="573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108000" rIns="108000" bIns="1080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-tête de section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B8A8A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2000"/>
              <a:buNone/>
              <a:defRPr sz="2000">
                <a:solidFill>
                  <a:srgbClr val="8B8A8A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800"/>
              <a:buNone/>
              <a:defRPr sz="1800">
                <a:solidFill>
                  <a:srgbClr val="8B8A8A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A8A"/>
              </a:buClr>
              <a:buSzPts val="1600"/>
              <a:buNone/>
              <a:defRPr sz="1600">
                <a:solidFill>
                  <a:srgbClr val="8B8A8A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▪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▪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8F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ftr" idx="11"/>
          </p:nvPr>
        </p:nvSpPr>
        <p:spPr>
          <a:xfrm>
            <a:off x="119270" y="6477566"/>
            <a:ext cx="6211956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 Black"/>
              <a:buNone/>
              <a:defRPr sz="4400" b="0" i="0" u="none" strike="noStrike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2875"/>
            <a:ext cx="12192000" cy="36512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1353798" y="5823747"/>
            <a:ext cx="838200" cy="65699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53798" y="6477566"/>
            <a:ext cx="930967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Page </a:t>
            </a: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7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"/>
          <p:cNvSpPr txBox="1">
            <a:spLocks noGrp="1"/>
          </p:cNvSpPr>
          <p:nvPr>
            <p:ph type="ctrTitle"/>
          </p:nvPr>
        </p:nvSpPr>
        <p:spPr>
          <a:xfrm>
            <a:off x="5569256" y="744583"/>
            <a:ext cx="6760671" cy="3004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fr-FR" sz="3200" noProof="0" dirty="0">
                <a:solidFill>
                  <a:schemeClr val="accent4">
                    <a:lumMod val="75000"/>
                  </a:schemeClr>
                </a:solidFill>
              </a:rPr>
              <a:t>Rendre ses présentation PowerPoint accessible</a:t>
            </a:r>
            <a:br>
              <a:rPr lang="fr-FR" sz="3200" noProof="0" dirty="0"/>
            </a:br>
            <a:br>
              <a:rPr lang="fr-FR" sz="3200" b="0" noProof="0" dirty="0"/>
            </a:br>
            <a:r>
              <a:rPr lang="fr-FR" sz="3200" b="0" noProof="0" dirty="0"/>
              <a:t>Présentation d’</a:t>
            </a:r>
            <a:r>
              <a:rPr lang="fr-FR" sz="3200" b="0" noProof="0" dirty="0" err="1"/>
              <a:t>Urbilog</a:t>
            </a:r>
            <a:br>
              <a:rPr lang="fr-FR" sz="3200" b="0" dirty="0"/>
            </a:br>
            <a:r>
              <a:rPr lang="fr-FR" sz="3200" b="0" noProof="0" dirty="0" err="1"/>
              <a:t>Compéthance</a:t>
            </a:r>
            <a:r>
              <a:rPr lang="fr-FR" sz="3200" b="0" noProof="0" dirty="0"/>
              <a:t> EA</a:t>
            </a:r>
            <a:endParaRPr lang="fr-FR" sz="4500" noProof="0" dirty="0"/>
          </a:p>
        </p:txBody>
      </p:sp>
    </p:spTree>
    <p:extLst>
      <p:ext uri="{BB962C8B-B14F-4D97-AF65-F5344CB8AC3E}">
        <p14:creationId xmlns:p14="http://schemas.microsoft.com/office/powerpoint/2010/main" val="4265581069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EB4E2E11-30AB-469B-A6C2-FC41A40A8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FB8F7E74-C34F-9526-BDAE-B441BA8B64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1530" y="541411"/>
            <a:ext cx="11535214" cy="578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>
              <a:lnSpc>
                <a:spcPts val="3300"/>
              </a:lnSpc>
              <a:buClrTx/>
              <a:buSzPct val="110000"/>
            </a:pPr>
            <a:r>
              <a:rPr lang="fr-FR" sz="2800" dirty="0"/>
              <a:t>Vérifier l’ordre de lecture des éléments :</a:t>
            </a:r>
            <a:br>
              <a:rPr lang="fr-FR" sz="2800" dirty="0"/>
            </a:br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DC06135-4957-3592-FAA5-6322E5AFF5B1}"/>
              </a:ext>
            </a:extLst>
          </p:cNvPr>
          <p:cNvSpPr txBox="1"/>
          <p:nvPr/>
        </p:nvSpPr>
        <p:spPr>
          <a:xfrm>
            <a:off x="692332" y="2037806"/>
            <a:ext cx="4056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Révision &gt; Vérifier l’Accessibilité &gt; Volet de lecture</a:t>
            </a:r>
            <a:br>
              <a:rPr lang="fr-FR" dirty="0">
                <a:solidFill>
                  <a:schemeClr val="accent1"/>
                </a:solidFill>
              </a:rPr>
            </a:br>
            <a:endParaRPr lang="fr-FR" dirty="0"/>
          </a:p>
        </p:txBody>
      </p:sp>
      <p:pic>
        <p:nvPicPr>
          <p:cNvPr id="7" name="Image 6" descr="Une image contenant texte, capture d’écran, Police, nombre">
            <a:extLst>
              <a:ext uri="{FF2B5EF4-FFF2-40B4-BE49-F238E27FC236}">
                <a16:creationId xmlns:a16="http://schemas.microsoft.com/office/drawing/2014/main" id="{9E540829-1363-8F44-7984-BF736ED47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230" y="1812502"/>
            <a:ext cx="3260868" cy="370180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36ADE87-0F57-F8C1-6868-58F64DBAB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6611" y="1812502"/>
            <a:ext cx="3553321" cy="23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0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BB549139-E280-A2CB-16A5-3F3208E33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phique 23" descr="Avertissement avec un remplissage uni">
            <a:extLst>
              <a:ext uri="{FF2B5EF4-FFF2-40B4-BE49-F238E27FC236}">
                <a16:creationId xmlns:a16="http://schemas.microsoft.com/office/drawing/2014/main" id="{08A83E7E-2CE8-E4EC-83BA-A0A018F04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5810" y="671139"/>
            <a:ext cx="914400" cy="914400"/>
          </a:xfrm>
          <a:prstGeom prst="rect">
            <a:avLst/>
          </a:prstGeom>
        </p:spPr>
      </p:pic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5E53F30B-7B8C-7DDA-6D40-4D5B957A49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31328" y="845917"/>
            <a:ext cx="9329344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dirty="0">
                <a:solidFill>
                  <a:schemeClr val="bg2"/>
                </a:solidFill>
              </a:rPr>
              <a:t>Vérifier les masques de diapositives</a:t>
            </a:r>
            <a:endParaRPr lang="fr-FR" sz="3100" noProof="0" dirty="0">
              <a:solidFill>
                <a:schemeClr val="bg2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</p:txBody>
      </p:sp>
      <p:sp>
        <p:nvSpPr>
          <p:cNvPr id="790" name="Google Shape;790;p17">
            <a:extLst>
              <a:ext uri="{FF2B5EF4-FFF2-40B4-BE49-F238E27FC236}">
                <a16:creationId xmlns:a16="http://schemas.microsoft.com/office/drawing/2014/main" id="{563DC54C-8DEB-80C0-2A84-4DCA7CEE0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0210" y="1774549"/>
            <a:ext cx="6683162" cy="703920"/>
          </a:xfrm>
          <a:prstGeom prst="roundRect">
            <a:avLst>
              <a:gd name="adj" fmla="val 3747"/>
            </a:avLst>
          </a:prstGeom>
          <a:solidFill>
            <a:schemeClr val="accent4"/>
          </a:solidFill>
          <a:ln>
            <a:noFill/>
          </a:ln>
          <a:effectLst>
            <a:outerShdw blurRad="304800" sx="104000" sy="104000" algn="ctr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ts val="1800"/>
              </a:lnSpc>
            </a:pPr>
            <a:endParaRPr lang="fr-FR" sz="1800" noProof="0" dirty="0">
              <a:solidFill>
                <a:srgbClr val="282525"/>
              </a:solidFill>
            </a:endParaRPr>
          </a:p>
        </p:txBody>
      </p:sp>
      <p:sp>
        <p:nvSpPr>
          <p:cNvPr id="7" name="Google Shape;186;p34">
            <a:extLst>
              <a:ext uri="{FF2B5EF4-FFF2-40B4-BE49-F238E27FC236}">
                <a16:creationId xmlns:a16="http://schemas.microsoft.com/office/drawing/2014/main" id="{AA45256B-DB52-35DD-74C0-55E305081497}"/>
              </a:ext>
            </a:extLst>
          </p:cNvPr>
          <p:cNvSpPr txBox="1">
            <a:spLocks/>
          </p:cNvSpPr>
          <p:nvPr/>
        </p:nvSpPr>
        <p:spPr>
          <a:xfrm>
            <a:off x="1123406" y="1681668"/>
            <a:ext cx="6683162" cy="76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228600">
              <a:lnSpc>
                <a:spcPct val="170000"/>
              </a:lnSpc>
              <a:spcBef>
                <a:spcPts val="1000"/>
              </a:spcBef>
              <a:buSzPct val="164705"/>
            </a:pPr>
            <a:r>
              <a:rPr lang="fr-FR" sz="1800" b="1" noProof="0" dirty="0"/>
              <a:t>Affichage &gt; Masque de diapositive &gt; Trouver la disposition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03782CE-BA2A-B4A4-C8A0-72338461FBB8}"/>
              </a:ext>
            </a:extLst>
          </p:cNvPr>
          <p:cNvSpPr txBox="1"/>
          <p:nvPr/>
        </p:nvSpPr>
        <p:spPr>
          <a:xfrm>
            <a:off x="1123406" y="3429000"/>
            <a:ext cx="359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/>
              <a:t>Vérifier que les éléments sont bien marqués comme décoratifs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7F4EE912-DDA8-FE81-BCD7-225175C21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6346" y="3202517"/>
            <a:ext cx="5874052" cy="143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5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F55DC7BE-EFA4-3CE1-068F-B0339D8D2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8392DBB9-3E61-F147-02C2-858EDF43FD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65179" y="636751"/>
            <a:ext cx="6710951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noProof="0" dirty="0">
                <a:solidFill>
                  <a:schemeClr val="bg2"/>
                </a:solidFill>
              </a:rPr>
              <a:t>Tests automatiques</a:t>
            </a: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</p:txBody>
      </p:sp>
      <p:sp>
        <p:nvSpPr>
          <p:cNvPr id="790" name="Google Shape;790;p17">
            <a:extLst>
              <a:ext uri="{FF2B5EF4-FFF2-40B4-BE49-F238E27FC236}">
                <a16:creationId xmlns:a16="http://schemas.microsoft.com/office/drawing/2014/main" id="{B460127A-FFCC-96E5-6695-E51F5E5A2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179" y="1890829"/>
            <a:ext cx="5186981" cy="1075407"/>
          </a:xfrm>
          <a:prstGeom prst="roundRect">
            <a:avLst>
              <a:gd name="adj" fmla="val 3747"/>
            </a:avLst>
          </a:prstGeom>
          <a:solidFill>
            <a:schemeClr val="accent4"/>
          </a:solidFill>
          <a:ln>
            <a:noFill/>
          </a:ln>
          <a:effectLst>
            <a:outerShdw blurRad="304800" sx="104000" sy="104000" algn="ctr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ts val="1800"/>
              </a:lnSpc>
            </a:pPr>
            <a:endParaRPr lang="fr-FR" sz="1800" noProof="0" dirty="0">
              <a:solidFill>
                <a:srgbClr val="282525"/>
              </a:solidFill>
            </a:endParaRPr>
          </a:p>
        </p:txBody>
      </p:sp>
      <p:sp>
        <p:nvSpPr>
          <p:cNvPr id="7" name="Google Shape;186;p34">
            <a:extLst>
              <a:ext uri="{FF2B5EF4-FFF2-40B4-BE49-F238E27FC236}">
                <a16:creationId xmlns:a16="http://schemas.microsoft.com/office/drawing/2014/main" id="{22F07CDF-0F25-4544-2B0D-6E245F41200C}"/>
              </a:ext>
            </a:extLst>
          </p:cNvPr>
          <p:cNvSpPr txBox="1">
            <a:spLocks/>
          </p:cNvSpPr>
          <p:nvPr/>
        </p:nvSpPr>
        <p:spPr>
          <a:xfrm>
            <a:off x="843598" y="2076801"/>
            <a:ext cx="4433796" cy="1006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228600">
              <a:lnSpc>
                <a:spcPct val="170000"/>
              </a:lnSpc>
              <a:spcBef>
                <a:spcPts val="1000"/>
              </a:spcBef>
              <a:buSzPct val="164705"/>
            </a:pPr>
            <a:r>
              <a:rPr lang="fr-FR" sz="1800" b="1" noProof="0" dirty="0"/>
              <a:t>Révision &gt; Vérifier l’accessibilité</a:t>
            </a:r>
          </a:p>
        </p:txBody>
      </p:sp>
      <p:pic>
        <p:nvPicPr>
          <p:cNvPr id="6" name="Image 5" descr="Une image contenant texte, capture d’écran, affichage, logiciel&#10;&#10;Le contenu généré par l’IA peut être incorrect.">
            <a:extLst>
              <a:ext uri="{FF2B5EF4-FFF2-40B4-BE49-F238E27FC236}">
                <a16:creationId xmlns:a16="http://schemas.microsoft.com/office/drawing/2014/main" id="{F211BDEC-CF3D-8F0C-9464-750A257DE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2984" y="1871234"/>
            <a:ext cx="4496427" cy="329611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EA0C68CE-0025-3A3D-BADC-28FA8766BDF8}"/>
              </a:ext>
            </a:extLst>
          </p:cNvPr>
          <p:cNvSpPr txBox="1"/>
          <p:nvPr/>
        </p:nvSpPr>
        <p:spPr>
          <a:xfrm>
            <a:off x="843598" y="3429000"/>
            <a:ext cx="5186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/>
              <a:t>Vous pouvez commencer vos tests avec l’outil de vérification de l’accessibilité de Microsoft Office.</a:t>
            </a:r>
          </a:p>
        </p:txBody>
      </p:sp>
      <p:pic>
        <p:nvPicPr>
          <p:cNvPr id="11" name="Google Shape;640;p63">
            <a:extLst>
              <a:ext uri="{FF2B5EF4-FFF2-40B4-BE49-F238E27FC236}">
                <a16:creationId xmlns:a16="http://schemas.microsoft.com/office/drawing/2014/main" id="{A6509523-D69C-818B-1515-21D13A7EF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3377" y="4828900"/>
            <a:ext cx="4675640" cy="3651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4184365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875051E1-0C99-CE38-DFDC-F11E12116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009BD48C-72BD-34CA-A812-8CDE60C5AC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3213" y="399342"/>
            <a:ext cx="11948502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noProof="0" dirty="0">
                <a:solidFill>
                  <a:schemeClr val="accent3">
                    <a:lumMod val="76000"/>
                  </a:schemeClr>
                </a:solidFill>
              </a:rPr>
              <a:t>Vérifier le titre du document (</a:t>
            </a:r>
            <a:r>
              <a:rPr lang="fr-FR" sz="3100" noProof="0" dirty="0" err="1">
                <a:solidFill>
                  <a:schemeClr val="accent3">
                    <a:lumMod val="76000"/>
                  </a:schemeClr>
                </a:solidFill>
              </a:rPr>
              <a:t>meta</a:t>
            </a:r>
            <a:r>
              <a:rPr lang="fr-FR" sz="3100" noProof="0" dirty="0">
                <a:solidFill>
                  <a:schemeClr val="accent3">
                    <a:lumMod val="76000"/>
                  </a:schemeClr>
                </a:solidFill>
              </a:rPr>
              <a:t> données)</a:t>
            </a: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5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2000" noProof="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sp>
        <p:nvSpPr>
          <p:cNvPr id="790" name="Google Shape;790;p17">
            <a:extLst>
              <a:ext uri="{FF2B5EF4-FFF2-40B4-BE49-F238E27FC236}">
                <a16:creationId xmlns:a16="http://schemas.microsoft.com/office/drawing/2014/main" id="{66D0A57D-1338-80A1-DD63-9CA1A367E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4836" y="1570514"/>
            <a:ext cx="4185482" cy="1200166"/>
          </a:xfrm>
          <a:prstGeom prst="roundRect">
            <a:avLst>
              <a:gd name="adj" fmla="val 3747"/>
            </a:avLst>
          </a:prstGeom>
          <a:solidFill>
            <a:schemeClr val="accent4"/>
          </a:solidFill>
          <a:ln>
            <a:noFill/>
          </a:ln>
          <a:effectLst>
            <a:outerShdw blurRad="304800" sx="104000" sy="104000" algn="ctr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ts val="1800"/>
              </a:lnSpc>
            </a:pPr>
            <a:endParaRPr lang="fr-FR" sz="1800" noProof="0" dirty="0">
              <a:solidFill>
                <a:srgbClr val="282525"/>
              </a:solidFill>
            </a:endParaRPr>
          </a:p>
        </p:txBody>
      </p:sp>
      <p:pic>
        <p:nvPicPr>
          <p:cNvPr id="11" name="Google Shape;548;p59">
            <a:extLst>
              <a:ext uri="{FF2B5EF4-FFF2-40B4-BE49-F238E27FC236}">
                <a16:creationId xmlns:a16="http://schemas.microsoft.com/office/drawing/2014/main" id="{26D30BCB-2C6F-9641-7B0A-A460DC1BAD8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0316" y="1587983"/>
            <a:ext cx="6231401" cy="25555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CD65FCB-AE55-EDE5-E2DC-E8ABA9DA3BE9}"/>
              </a:ext>
            </a:extLst>
          </p:cNvPr>
          <p:cNvSpPr txBox="1"/>
          <p:nvPr/>
        </p:nvSpPr>
        <p:spPr>
          <a:xfrm>
            <a:off x="751466" y="3045797"/>
            <a:ext cx="403222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noProof="0" dirty="0">
                <a:latin typeface="+mj-lt"/>
                <a:ea typeface="Calibri"/>
                <a:cs typeface="Calibri"/>
              </a:rPr>
              <a:t>Le titre d’un document est le premier élément qui va être vocalisé par les lecteurs d’écran</a:t>
            </a:r>
            <a:endParaRPr lang="fr-FR" noProof="0" dirty="0"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F2DB97B-34C0-1654-1912-5167EDCCE717}"/>
              </a:ext>
            </a:extLst>
          </p:cNvPr>
          <p:cNvSpPr txBox="1"/>
          <p:nvPr/>
        </p:nvSpPr>
        <p:spPr>
          <a:xfrm>
            <a:off x="674835" y="1863100"/>
            <a:ext cx="6100354" cy="468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lnSpc>
                <a:spcPts val="3300"/>
              </a:lnSpc>
              <a:buClrTx/>
              <a:buSzPct val="110000"/>
            </a:pPr>
            <a:r>
              <a:rPr lang="fr-FR" sz="2000" b="1" noProof="0" dirty="0"/>
              <a:t>Fichier &gt; Information &gt; Titre</a:t>
            </a:r>
          </a:p>
        </p:txBody>
      </p:sp>
    </p:spTree>
    <p:extLst>
      <p:ext uri="{BB962C8B-B14F-4D97-AF65-F5344CB8AC3E}">
        <p14:creationId xmlns:p14="http://schemas.microsoft.com/office/powerpoint/2010/main" val="102285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36293D4D-A7FE-7572-C3FA-195406716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70133C9B-BB81-5B62-0C27-32815A2A91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6501" y="231444"/>
            <a:ext cx="11535214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noProof="0" dirty="0">
                <a:solidFill>
                  <a:schemeClr val="accent3">
                    <a:lumMod val="76000"/>
                  </a:schemeClr>
                </a:solidFill>
              </a:rPr>
              <a:t>Vérifier la langue du document</a:t>
            </a: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5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sp>
        <p:nvSpPr>
          <p:cNvPr id="790" name="Google Shape;790;p17">
            <a:extLst>
              <a:ext uri="{FF2B5EF4-FFF2-40B4-BE49-F238E27FC236}">
                <a16:creationId xmlns:a16="http://schemas.microsoft.com/office/drawing/2014/main" id="{BC1FB5F8-A0CB-555B-BE25-7D8CA6AED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630" y="1895483"/>
            <a:ext cx="3828365" cy="583845"/>
          </a:xfrm>
          <a:prstGeom prst="roundRect">
            <a:avLst>
              <a:gd name="adj" fmla="val 3747"/>
            </a:avLst>
          </a:prstGeom>
          <a:solidFill>
            <a:schemeClr val="accent4"/>
          </a:solidFill>
          <a:ln>
            <a:noFill/>
          </a:ln>
          <a:effectLst>
            <a:outerShdw blurRad="304800" sx="104000" sy="104000" algn="ctr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ts val="1800"/>
              </a:lnSpc>
            </a:pPr>
            <a:endParaRPr lang="fr-FR" sz="1800" noProof="0" dirty="0">
              <a:solidFill>
                <a:srgbClr val="282525"/>
              </a:solidFill>
            </a:endParaRPr>
          </a:p>
        </p:txBody>
      </p:sp>
      <p:sp>
        <p:nvSpPr>
          <p:cNvPr id="6" name="Google Shape;557;p60">
            <a:extLst>
              <a:ext uri="{FF2B5EF4-FFF2-40B4-BE49-F238E27FC236}">
                <a16:creationId xmlns:a16="http://schemas.microsoft.com/office/drawing/2014/main" id="{63A7A95E-C3E3-308F-CC2F-C880329C0B01}"/>
              </a:ext>
            </a:extLst>
          </p:cNvPr>
          <p:cNvSpPr txBox="1"/>
          <p:nvPr/>
        </p:nvSpPr>
        <p:spPr>
          <a:xfrm>
            <a:off x="765694" y="1914818"/>
            <a:ext cx="4116838" cy="13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2400"/>
            </a:pPr>
            <a:r>
              <a:rPr lang="fr-FR" sz="1800" b="1" noProof="0" dirty="0"/>
              <a:t>Fichier &gt; Option Langue &gt; Définir les préférences linguistiques d'Office </a:t>
            </a:r>
            <a:endParaRPr lang="fr-FR" sz="1800" noProof="0"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endParaRPr lang="fr-FR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8695DC-88F7-04CA-D588-8F679BE5B37F}"/>
              </a:ext>
            </a:extLst>
          </p:cNvPr>
          <p:cNvSpPr txBox="1"/>
          <p:nvPr/>
        </p:nvSpPr>
        <p:spPr>
          <a:xfrm>
            <a:off x="663630" y="3429000"/>
            <a:ext cx="4401967" cy="92333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800" i="0" u="none" strike="noStrike" baseline="0" noProof="0" dirty="0">
                <a:solidFill>
                  <a:schemeClr val="bg1"/>
                </a:solidFill>
                <a:ea typeface="Tahoma"/>
                <a:cs typeface="Tahoma"/>
              </a:rPr>
              <a:t>Cela permet aux lecteurs d'écrans de basculer automatiquement sur une prononciation adaptée à la</a:t>
            </a:r>
            <a:r>
              <a:rPr lang="fr-FR" sz="1800" noProof="0" dirty="0">
                <a:solidFill>
                  <a:schemeClr val="bg1"/>
                </a:solidFill>
                <a:ea typeface="Tahoma"/>
                <a:cs typeface="Tahoma"/>
              </a:rPr>
              <a:t> langue</a:t>
            </a:r>
            <a:endParaRPr lang="fr-FR" sz="1800" noProof="0" dirty="0">
              <a:solidFill>
                <a:schemeClr val="bg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5295C8F-724D-1589-AF65-F33B81C6D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69965" y="1796402"/>
            <a:ext cx="5956341" cy="3885941"/>
            <a:chOff x="5469965" y="1796402"/>
            <a:chExt cx="6483702" cy="443618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28337F44-9E26-66D5-72FC-27B486BDF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69965" y="1796402"/>
              <a:ext cx="6483702" cy="4436181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F062ABA-45E3-5FE7-B7A4-25E9626A4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474569" y="2748732"/>
              <a:ext cx="1581185" cy="206234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l"/>
              <a:endParaRPr lang="fr-F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02597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9F42D6-DB82-A5F8-6308-7C886A79F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3030" y="1364496"/>
            <a:ext cx="4261872" cy="486517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F1CC19C-B2F5-B338-D56E-E14463698C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72332" y="694841"/>
            <a:ext cx="11021877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/>
              <a:ea typeface="Tahoma"/>
              <a:cs typeface="Tahoma"/>
              <a:sym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F0DDECE-9BE4-AD5F-0EDC-0EDF2A08C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1299" y="3047299"/>
            <a:ext cx="5543550" cy="774504"/>
            <a:chOff x="767005" y="2322529"/>
            <a:chExt cx="5543550" cy="77450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FC8A3EE3-4014-4A6B-4933-E6C06DA483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7005" y="2499586"/>
              <a:ext cx="5543550" cy="43815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DC67377-F389-E9C6-C8BF-7F5021617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518840" y="2322529"/>
              <a:ext cx="1761998" cy="774504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l"/>
              <a:endParaRPr lang="fr-FR" noProof="0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4616FFA-D42A-9B5C-2E6D-C4E1E134F9E0}"/>
              </a:ext>
            </a:extLst>
          </p:cNvPr>
          <p:cNvSpPr txBox="1"/>
          <p:nvPr/>
        </p:nvSpPr>
        <p:spPr>
          <a:xfrm>
            <a:off x="607098" y="1621043"/>
            <a:ext cx="662173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b="1" i="1" kern="1200" noProof="0" dirty="0">
                <a:solidFill>
                  <a:schemeClr val="tx1"/>
                </a:solidFill>
                <a:ea typeface="+mn-ea"/>
              </a:rPr>
              <a:t>Pour ajouter une langue : Fichier &gt;Option&gt;Langue </a:t>
            </a:r>
            <a:endParaRPr lang="fr-FR" sz="2000" b="1" i="1" kern="1200" noProof="0" dirty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10067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F1C432C4-7F99-EBB9-DD43-E1D16CE03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6D6C3F0B-2279-3E95-9D4B-00F0A92234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6501" y="541410"/>
            <a:ext cx="11535214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dirty="0">
                <a:solidFill>
                  <a:schemeClr val="accent3">
                    <a:lumMod val="76000"/>
                  </a:schemeClr>
                </a:solidFill>
              </a:rPr>
              <a:t>Gérer les textes de remplacement</a:t>
            </a:r>
            <a:endParaRPr lang="fr-FR" sz="3100" noProof="0" dirty="0">
              <a:solidFill>
                <a:schemeClr val="accent3">
                  <a:lumMod val="76000"/>
                </a:schemeClr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9EB2603-DDA5-6874-AF9D-452E22034BC6}"/>
              </a:ext>
            </a:extLst>
          </p:cNvPr>
          <p:cNvSpPr txBox="1"/>
          <p:nvPr/>
        </p:nvSpPr>
        <p:spPr>
          <a:xfrm>
            <a:off x="656501" y="1515262"/>
            <a:ext cx="546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Format de l’image &gt; Texte de remplacement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39036F0-A96C-A103-10C4-B472E73A2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7934" y="541410"/>
            <a:ext cx="3553321" cy="536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0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B13C8FE9-5F99-187F-BBE8-1D7DB9A1C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8FE9F962-736D-47BC-8FE5-474CAF689F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6501" y="541410"/>
            <a:ext cx="11535214" cy="117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3100" noProof="0" dirty="0">
                <a:solidFill>
                  <a:schemeClr val="accent3">
                    <a:lumMod val="76000"/>
                  </a:schemeClr>
                </a:solidFill>
              </a:rPr>
              <a:t>Vérifier les contrastes</a:t>
            </a: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EDE1B92-2C4D-4DF1-FF33-4C92D1787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726" y="1281966"/>
            <a:ext cx="3458058" cy="45726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9009031-13F7-0AD3-EFCC-C3D941E9C796}"/>
              </a:ext>
            </a:extLst>
          </p:cNvPr>
          <p:cNvSpPr txBox="1"/>
          <p:nvPr/>
        </p:nvSpPr>
        <p:spPr>
          <a:xfrm>
            <a:off x="794947" y="2047181"/>
            <a:ext cx="5462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chemeClr val="bg1"/>
                </a:solidFill>
              </a:rPr>
              <a:t>Color</a:t>
            </a:r>
            <a:r>
              <a:rPr lang="fr-FR" sz="2000" dirty="0">
                <a:solidFill>
                  <a:schemeClr val="bg1"/>
                </a:solidFill>
              </a:rPr>
              <a:t> </a:t>
            </a:r>
            <a:r>
              <a:rPr lang="fr-FR" sz="2000" dirty="0" err="1">
                <a:solidFill>
                  <a:schemeClr val="bg1"/>
                </a:solidFill>
              </a:rPr>
              <a:t>Contrast</a:t>
            </a:r>
            <a:r>
              <a:rPr lang="fr-FR" sz="2000" dirty="0">
                <a:solidFill>
                  <a:schemeClr val="bg1"/>
                </a:solidFill>
              </a:rPr>
              <a:t> Analyser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bg1"/>
                </a:solidFill>
              </a:rPr>
              <a:t>Vérificateur de contraste de Microsoft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83332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>
          <a:extLst>
            <a:ext uri="{FF2B5EF4-FFF2-40B4-BE49-F238E27FC236}">
              <a16:creationId xmlns:a16="http://schemas.microsoft.com/office/drawing/2014/main" id="{ECC11EDA-6698-30A8-5F04-3C4D4F014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7">
            <a:extLst>
              <a:ext uri="{FF2B5EF4-FFF2-40B4-BE49-F238E27FC236}">
                <a16:creationId xmlns:a16="http://schemas.microsoft.com/office/drawing/2014/main" id="{99D92354-64F8-3AB0-F23B-EA4094983E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1530" y="541411"/>
            <a:ext cx="11535214" cy="578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-FR" sz="2800" dirty="0"/>
              <a:t>Fournir un titre unique à chaque diapositive</a:t>
            </a:r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br>
              <a:rPr lang="fr-FR" sz="1800" dirty="0">
                <a:solidFill>
                  <a:schemeClr val="accent1"/>
                </a:solidFill>
              </a:rPr>
            </a:br>
            <a:endParaRPr lang="fr-FR" sz="18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noProof="0" dirty="0">
              <a:solidFill>
                <a:schemeClr val="accent1"/>
              </a:solidFill>
            </a:endParaRPr>
          </a:p>
          <a:p>
            <a:endParaRPr lang="fr-FR" sz="3100" b="0" noProof="0" dirty="0">
              <a:solidFill>
                <a:schemeClr val="accent1"/>
              </a:solidFill>
              <a:latin typeface="Arial Black"/>
            </a:endParaRPr>
          </a:p>
          <a:p>
            <a:endParaRPr lang="fr-FR" sz="4000" noProof="0" dirty="0">
              <a:solidFill>
                <a:schemeClr val="accent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C52B653-19BD-EE40-1BB8-E7BBDC6EE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530" y="2624462"/>
            <a:ext cx="7922635" cy="14291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682238F-5A49-8BD8-85C7-9BF79359B0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4617" y="1753380"/>
            <a:ext cx="2457627" cy="40403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1621FA9-291C-7D80-4CD4-CD9D363EFA1C}"/>
              </a:ext>
            </a:extLst>
          </p:cNvPr>
          <p:cNvSpPr txBox="1"/>
          <p:nvPr/>
        </p:nvSpPr>
        <p:spPr>
          <a:xfrm>
            <a:off x="331530" y="1430215"/>
            <a:ext cx="8425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/>
              <a:t>Révision&gt; vérifier l’accessibilité</a:t>
            </a:r>
            <a:br>
              <a:rPr lang="fr-FR" sz="1800" b="1" dirty="0"/>
            </a:br>
            <a:r>
              <a:rPr lang="fr-FR" sz="1800" b="1" dirty="0"/>
              <a:t>Accessibilité &gt; Titre de diapositive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CC075FE-6E38-90A8-EE0F-2DB7EB728027}"/>
              </a:ext>
            </a:extLst>
          </p:cNvPr>
          <p:cNvSpPr txBox="1"/>
          <p:nvPr/>
        </p:nvSpPr>
        <p:spPr>
          <a:xfrm>
            <a:off x="8964617" y="1282877"/>
            <a:ext cx="27701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/>
            <a:r>
              <a:rPr lang="fr-FR" sz="1600" b="1" baseline="0" dirty="0"/>
              <a:t>Affichage &gt; mode plan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5063477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rbilog">
      <a:dk1>
        <a:srgbClr val="282525"/>
      </a:dk1>
      <a:lt1>
        <a:srgbClr val="282525"/>
      </a:lt1>
      <a:dk2>
        <a:srgbClr val="003A46"/>
      </a:dk2>
      <a:lt2>
        <a:srgbClr val="282525"/>
      </a:lt2>
      <a:accent1>
        <a:srgbClr val="DE171F"/>
      </a:accent1>
      <a:accent2>
        <a:srgbClr val="CE3812"/>
      </a:accent2>
      <a:accent3>
        <a:srgbClr val="264D9D"/>
      </a:accent3>
      <a:accent4>
        <a:srgbClr val="FFFFFF"/>
      </a:accent4>
      <a:accent5>
        <a:srgbClr val="CAC6C6"/>
      </a:accent5>
      <a:accent6>
        <a:srgbClr val="00849E"/>
      </a:accent6>
      <a:hlink>
        <a:srgbClr val="233468"/>
      </a:hlink>
      <a:folHlink>
        <a:srgbClr val="344F9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188125EB0AAE4E80F2716C0B1D6827" ma:contentTypeVersion="25" ma:contentTypeDescription="Create a new document." ma:contentTypeScope="" ma:versionID="cd028b7949d0f52841cddc88db9e4981">
  <xsd:schema xmlns:xsd="http://www.w3.org/2001/XMLSchema" xmlns:xs="http://www.w3.org/2001/XMLSchema" xmlns:p="http://schemas.microsoft.com/office/2006/metadata/properties" xmlns:ns2="4400f605-ee6e-4955-9e7a-34930cbf252c" xmlns:ns3="ced33c4c-61ba-4812-aaec-679d9542164a" targetNamespace="http://schemas.microsoft.com/office/2006/metadata/properties" ma:root="true" ma:fieldsID="190eeea1ca24fff187540a7da1c484d3" ns2:_="" ns3:_="">
    <xsd:import namespace="4400f605-ee6e-4955-9e7a-34930cbf252c"/>
    <xsd:import namespace="ced33c4c-61ba-4812-aaec-679d954216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Client" minOccurs="0"/>
                <xsd:element ref="ns2:Projet" minOccurs="0"/>
                <xsd:element ref="ns2:Num_x00e9_ro_x0020_de_x0020_devi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0f605-ee6e-4955-9e7a-34930cbf25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122fe9c-e2a5-4bf3-8506-eccf5eeb80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Client" ma:index="21" nillable="true" ma:displayName="Client" ma:internalName="Client">
      <xsd:simpleType>
        <xsd:restriction base="dms:Text">
          <xsd:maxLength value="255"/>
        </xsd:restriction>
      </xsd:simpleType>
    </xsd:element>
    <xsd:element name="Projet" ma:index="22" nillable="true" ma:displayName="Projet" ma:internalName="Projet">
      <xsd:simpleType>
        <xsd:restriction base="dms:Text">
          <xsd:maxLength value="255"/>
        </xsd:restriction>
      </xsd:simpleType>
    </xsd:element>
    <xsd:element name="Num_x00e9_ro_x0020_de_x0020_devis" ma:index="23" nillable="true" ma:displayName="Numéro de devis" ma:internalName="Num_x00e9_ro_x0020_de_x0020_devis">
      <xsd:simpleType>
        <xsd:restriction base="dms:Text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33c4c-61ba-4812-aaec-679d954216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954a18b-7032-4b73-8963-1e5c32ec8b87}" ma:internalName="TaxCatchAll" ma:showField="CatchAllData" ma:web="ced33c4c-61ba-4812-aaec-679d95421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 xmlns="4400f605-ee6e-4955-9e7a-34930cbf252c" xsi:nil="true"/>
    <TaxCatchAll xmlns="ced33c4c-61ba-4812-aaec-679d9542164a" xsi:nil="true"/>
    <lcf76f155ced4ddcb4097134ff3c332f xmlns="4400f605-ee6e-4955-9e7a-34930cbf252c">
      <Terms xmlns="http://schemas.microsoft.com/office/infopath/2007/PartnerControls"/>
    </lcf76f155ced4ddcb4097134ff3c332f>
    <Projet xmlns="4400f605-ee6e-4955-9e7a-34930cbf252c" xsi:nil="true"/>
    <Num_x00e9_ro_x0020_de_x0020_devis xmlns="4400f605-ee6e-4955-9e7a-34930cbf252c" xsi:nil="true"/>
  </documentManagement>
</p:properties>
</file>

<file path=customXml/itemProps1.xml><?xml version="1.0" encoding="utf-8"?>
<ds:datastoreItem xmlns:ds="http://schemas.openxmlformats.org/officeDocument/2006/customXml" ds:itemID="{4359F808-617C-4286-A94E-2F6DDF7E188E}"/>
</file>

<file path=customXml/itemProps2.xml><?xml version="1.0" encoding="utf-8"?>
<ds:datastoreItem xmlns:ds="http://schemas.openxmlformats.org/officeDocument/2006/customXml" ds:itemID="{F73CE4EB-CD9F-45FF-B42A-5D72D9E648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E6D8BE-900C-41A4-B71A-170FDB20E763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ced33c4c-61ba-4812-aaec-679d9542164a"/>
    <ds:schemaRef ds:uri="4400f605-ee6e-4955-9e7a-34930cbf252c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206</Words>
  <Application>Microsoft Office PowerPoint</Application>
  <PresentationFormat>Grand écran</PresentationFormat>
  <Paragraphs>97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Calibri</vt:lpstr>
      <vt:lpstr>Arial Black</vt:lpstr>
      <vt:lpstr>Tahoma</vt:lpstr>
      <vt:lpstr>Noto Sans Symbols</vt:lpstr>
      <vt:lpstr>Arial</vt:lpstr>
      <vt:lpstr>Thème Office</vt:lpstr>
      <vt:lpstr>Rendre ses présentation PowerPoint accessible  Présentation d’Urbilog Compéthance EA</vt:lpstr>
      <vt:lpstr>Vérifier les masques de diapositives    </vt:lpstr>
      <vt:lpstr>Tests automatiques     </vt:lpstr>
      <vt:lpstr>Vérifier le titre du document (meta données)                </vt:lpstr>
      <vt:lpstr>Vérifier la langue du document                </vt:lpstr>
      <vt:lpstr>Présentation PowerPoint</vt:lpstr>
      <vt:lpstr>Gérer les textes de remplacement     </vt:lpstr>
      <vt:lpstr>Vérifier les contrastes     </vt:lpstr>
      <vt:lpstr>Fournir un titre unique à chaque diapositive                </vt:lpstr>
      <vt:lpstr>Vérifier l’ordre de lecture des éléments :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bureautique accessible, document de présentation</dc:title>
  <dc:creator>Virginie GOSSET</dc:creator>
  <cp:lastModifiedBy>Alix LARGE</cp:lastModifiedBy>
  <cp:revision>2074</cp:revision>
  <dcterms:created xsi:type="dcterms:W3CDTF">2024-08-02T08:25:00Z</dcterms:created>
  <dcterms:modified xsi:type="dcterms:W3CDTF">2025-10-30T14:27:41Z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0x01010097188125EB0AAE4E80F2716C0B1D6827</vt:lpwstr>
  </property>
  <property fmtid="{D5CDD505-2E9C-101B-9397-08002B2CF9AE}" pid="3" name="MediaServiceImageTags">
    <vt:lpwstr/>
  </property>
</Properties>
</file>